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2" r:id="rId3"/>
    <p:sldId id="313" r:id="rId4"/>
    <p:sldId id="256" r:id="rId5"/>
    <p:sldId id="326" r:id="rId6"/>
    <p:sldId id="323" r:id="rId7"/>
    <p:sldId id="327" r:id="rId8"/>
    <p:sldId id="331" r:id="rId9"/>
    <p:sldId id="330" r:id="rId10"/>
    <p:sldId id="275" r:id="rId11"/>
    <p:sldId id="335" r:id="rId12"/>
    <p:sldId id="336" r:id="rId13"/>
    <p:sldId id="337" r:id="rId14"/>
    <p:sldId id="308" r:id="rId15"/>
    <p:sldId id="283" r:id="rId16"/>
    <p:sldId id="296" r:id="rId17"/>
    <p:sldId id="297" r:id="rId18"/>
    <p:sldId id="284" r:id="rId19"/>
    <p:sldId id="315" r:id="rId20"/>
    <p:sldId id="332" r:id="rId21"/>
    <p:sldId id="287" r:id="rId22"/>
    <p:sldId id="300" r:id="rId23"/>
    <p:sldId id="279" r:id="rId24"/>
    <p:sldId id="333" r:id="rId25"/>
    <p:sldId id="317" r:id="rId26"/>
    <p:sldId id="319" r:id="rId27"/>
    <p:sldId id="294" r:id="rId28"/>
    <p:sldId id="289" r:id="rId29"/>
    <p:sldId id="334" r:id="rId30"/>
    <p:sldId id="306" r:id="rId31"/>
    <p:sldId id="338" r:id="rId32"/>
    <p:sldId id="3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4660"/>
  </p:normalViewPr>
  <p:slideViewPr>
    <p:cSldViewPr snapToGrid="0">
      <p:cViewPr>
        <p:scale>
          <a:sx n="64" d="100"/>
          <a:sy n="64" d="100"/>
        </p:scale>
        <p:origin x="-792"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DD13E3-1097-4327-879B-0269FBC10987}"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21637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D13E3-1097-4327-879B-0269FBC10987}"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324510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D13E3-1097-4327-879B-0269FBC10987}"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3771507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60799" indent="0" algn="ctr">
              <a:buNone/>
              <a:defRPr>
                <a:solidFill>
                  <a:schemeClr val="tx1">
                    <a:tint val="75000"/>
                  </a:schemeClr>
                </a:solidFill>
              </a:defRPr>
            </a:lvl2pPr>
            <a:lvl3pPr marL="921598" indent="0" algn="ctr">
              <a:buNone/>
              <a:defRPr>
                <a:solidFill>
                  <a:schemeClr val="tx1">
                    <a:tint val="75000"/>
                  </a:schemeClr>
                </a:solidFill>
              </a:defRPr>
            </a:lvl3pPr>
            <a:lvl4pPr marL="1382395" indent="0" algn="ctr">
              <a:buNone/>
              <a:defRPr>
                <a:solidFill>
                  <a:schemeClr val="tx1">
                    <a:tint val="75000"/>
                  </a:schemeClr>
                </a:solidFill>
              </a:defRPr>
            </a:lvl4pPr>
            <a:lvl5pPr marL="1843194" indent="0" algn="ctr">
              <a:buNone/>
              <a:defRPr>
                <a:solidFill>
                  <a:schemeClr val="tx1">
                    <a:tint val="75000"/>
                  </a:schemeClr>
                </a:solidFill>
              </a:defRPr>
            </a:lvl5pPr>
            <a:lvl6pPr marL="2303992" indent="0" algn="ctr">
              <a:buNone/>
              <a:defRPr>
                <a:solidFill>
                  <a:schemeClr val="tx1">
                    <a:tint val="75000"/>
                  </a:schemeClr>
                </a:solidFill>
              </a:defRPr>
            </a:lvl6pPr>
            <a:lvl7pPr marL="2764792" indent="0" algn="ctr">
              <a:buNone/>
              <a:defRPr>
                <a:solidFill>
                  <a:schemeClr val="tx1">
                    <a:tint val="75000"/>
                  </a:schemeClr>
                </a:solidFill>
              </a:defRPr>
            </a:lvl7pPr>
            <a:lvl8pPr marL="3225590" indent="0" algn="ctr">
              <a:buNone/>
              <a:defRPr>
                <a:solidFill>
                  <a:schemeClr val="tx1">
                    <a:tint val="75000"/>
                  </a:schemeClr>
                </a:solidFill>
              </a:defRPr>
            </a:lvl8pPr>
            <a:lvl9pPr marL="36863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B2C238-E8B3-457D-BCA8-54AFDBEEB068}" type="slidenum">
              <a:rPr lang="en-US"/>
              <a:pPr>
                <a:defRPr/>
              </a:pPr>
              <a:t>‹#›</a:t>
            </a:fld>
            <a:endParaRPr lang="en-US"/>
          </a:p>
        </p:txBody>
      </p:sp>
    </p:spTree>
    <p:extLst>
      <p:ext uri="{BB962C8B-B14F-4D97-AF65-F5344CB8AC3E}">
        <p14:creationId xmlns:p14="http://schemas.microsoft.com/office/powerpoint/2010/main" val="402902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8D48B2-6D6B-4B05-BC5B-73D1A46B19C8}" type="slidenum">
              <a:rPr lang="en-US"/>
              <a:pPr>
                <a:defRPr/>
              </a:pPr>
              <a:t>‹#›</a:t>
            </a:fld>
            <a:endParaRPr lang="en-US"/>
          </a:p>
        </p:txBody>
      </p:sp>
    </p:spTree>
    <p:extLst>
      <p:ext uri="{BB962C8B-B14F-4D97-AF65-F5344CB8AC3E}">
        <p14:creationId xmlns:p14="http://schemas.microsoft.com/office/powerpoint/2010/main" val="202136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3" y="4406906"/>
            <a:ext cx="103632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963083" y="2906717"/>
            <a:ext cx="10363200" cy="1500187"/>
          </a:xfrm>
        </p:spPr>
        <p:txBody>
          <a:bodyPr anchor="b"/>
          <a:lstStyle>
            <a:lvl1pPr marL="0" indent="0">
              <a:buNone/>
              <a:defRPr sz="2000">
                <a:solidFill>
                  <a:schemeClr val="tx1">
                    <a:tint val="75000"/>
                  </a:schemeClr>
                </a:solidFill>
              </a:defRPr>
            </a:lvl1pPr>
            <a:lvl2pPr marL="460799" indent="0">
              <a:buNone/>
              <a:defRPr sz="1800">
                <a:solidFill>
                  <a:schemeClr val="tx1">
                    <a:tint val="75000"/>
                  </a:schemeClr>
                </a:solidFill>
              </a:defRPr>
            </a:lvl2pPr>
            <a:lvl3pPr marL="921598" indent="0">
              <a:buNone/>
              <a:defRPr sz="1700">
                <a:solidFill>
                  <a:schemeClr val="tx1">
                    <a:tint val="75000"/>
                  </a:schemeClr>
                </a:solidFill>
              </a:defRPr>
            </a:lvl3pPr>
            <a:lvl4pPr marL="1382395" indent="0">
              <a:buNone/>
              <a:defRPr sz="1400">
                <a:solidFill>
                  <a:schemeClr val="tx1">
                    <a:tint val="75000"/>
                  </a:schemeClr>
                </a:solidFill>
              </a:defRPr>
            </a:lvl4pPr>
            <a:lvl5pPr marL="1843194" indent="0">
              <a:buNone/>
              <a:defRPr sz="1400">
                <a:solidFill>
                  <a:schemeClr val="tx1">
                    <a:tint val="75000"/>
                  </a:schemeClr>
                </a:solidFill>
              </a:defRPr>
            </a:lvl5pPr>
            <a:lvl6pPr marL="2303992" indent="0">
              <a:buNone/>
              <a:defRPr sz="1400">
                <a:solidFill>
                  <a:schemeClr val="tx1">
                    <a:tint val="75000"/>
                  </a:schemeClr>
                </a:solidFill>
              </a:defRPr>
            </a:lvl6pPr>
            <a:lvl7pPr marL="2764792" indent="0">
              <a:buNone/>
              <a:defRPr sz="1400">
                <a:solidFill>
                  <a:schemeClr val="tx1">
                    <a:tint val="75000"/>
                  </a:schemeClr>
                </a:solidFill>
              </a:defRPr>
            </a:lvl7pPr>
            <a:lvl8pPr marL="3225590" indent="0">
              <a:buNone/>
              <a:defRPr sz="1400">
                <a:solidFill>
                  <a:schemeClr val="tx1">
                    <a:tint val="75000"/>
                  </a:schemeClr>
                </a:solidFill>
              </a:defRPr>
            </a:lvl8pPr>
            <a:lvl9pPr marL="368638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CF1E26-1BBC-4EAB-8CE1-8E00B9A33090}" type="slidenum">
              <a:rPr lang="en-US"/>
              <a:pPr>
                <a:defRPr/>
              </a:pPr>
              <a:t>‹#›</a:t>
            </a:fld>
            <a:endParaRPr lang="en-US"/>
          </a:p>
        </p:txBody>
      </p:sp>
    </p:spTree>
    <p:extLst>
      <p:ext uri="{BB962C8B-B14F-4D97-AF65-F5344CB8AC3E}">
        <p14:creationId xmlns:p14="http://schemas.microsoft.com/office/powerpoint/2010/main" val="186980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7"/>
            <a:ext cx="5384800" cy="4525963"/>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7"/>
            <a:ext cx="5384800" cy="4525963"/>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36BEB2-CB17-4CED-9CFD-A0BC6123FFED}" type="slidenum">
              <a:rPr lang="en-US"/>
              <a:pPr>
                <a:defRPr/>
              </a:pPr>
              <a:t>‹#›</a:t>
            </a:fld>
            <a:endParaRPr lang="en-US"/>
          </a:p>
        </p:txBody>
      </p:sp>
    </p:spTree>
    <p:extLst>
      <p:ext uri="{BB962C8B-B14F-4D97-AF65-F5344CB8AC3E}">
        <p14:creationId xmlns:p14="http://schemas.microsoft.com/office/powerpoint/2010/main" val="393120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8" cy="639762"/>
          </a:xfrm>
        </p:spPr>
        <p:txBody>
          <a:bodyPr anchor="b"/>
          <a:lstStyle>
            <a:lvl1pPr marL="0" indent="0">
              <a:buNone/>
              <a:defRPr sz="2400" b="1"/>
            </a:lvl1pPr>
            <a:lvl2pPr marL="460799" indent="0">
              <a:buNone/>
              <a:defRPr sz="2000" b="1"/>
            </a:lvl2pPr>
            <a:lvl3pPr marL="921598" indent="0">
              <a:buNone/>
              <a:defRPr sz="1800" b="1"/>
            </a:lvl3pPr>
            <a:lvl4pPr marL="1382395" indent="0">
              <a:buNone/>
              <a:defRPr sz="1700" b="1"/>
            </a:lvl4pPr>
            <a:lvl5pPr marL="1843194" indent="0">
              <a:buNone/>
              <a:defRPr sz="1700" b="1"/>
            </a:lvl5pPr>
            <a:lvl6pPr marL="2303992" indent="0">
              <a:buNone/>
              <a:defRPr sz="1700" b="1"/>
            </a:lvl6pPr>
            <a:lvl7pPr marL="2764792" indent="0">
              <a:buNone/>
              <a:defRPr sz="1700" b="1"/>
            </a:lvl7pPr>
            <a:lvl8pPr marL="3225590" indent="0">
              <a:buNone/>
              <a:defRPr sz="1700" b="1"/>
            </a:lvl8pPr>
            <a:lvl9pPr marL="3686389"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2" y="2174875"/>
            <a:ext cx="5386918" cy="395128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60799" indent="0">
              <a:buNone/>
              <a:defRPr sz="2000" b="1"/>
            </a:lvl2pPr>
            <a:lvl3pPr marL="921598" indent="0">
              <a:buNone/>
              <a:defRPr sz="1800" b="1"/>
            </a:lvl3pPr>
            <a:lvl4pPr marL="1382395" indent="0">
              <a:buNone/>
              <a:defRPr sz="1700" b="1"/>
            </a:lvl4pPr>
            <a:lvl5pPr marL="1843194" indent="0">
              <a:buNone/>
              <a:defRPr sz="1700" b="1"/>
            </a:lvl5pPr>
            <a:lvl6pPr marL="2303992" indent="0">
              <a:buNone/>
              <a:defRPr sz="1700" b="1"/>
            </a:lvl6pPr>
            <a:lvl7pPr marL="2764792" indent="0">
              <a:buNone/>
              <a:defRPr sz="1700" b="1"/>
            </a:lvl7pPr>
            <a:lvl8pPr marL="3225590" indent="0">
              <a:buNone/>
              <a:defRPr sz="1700" b="1"/>
            </a:lvl8pPr>
            <a:lvl9pPr marL="368638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C5993B-4F05-4900-8C57-38D0F99765CA}" type="slidenum">
              <a:rPr lang="en-US"/>
              <a:pPr>
                <a:defRPr/>
              </a:pPr>
              <a:t>‹#›</a:t>
            </a:fld>
            <a:endParaRPr lang="en-US"/>
          </a:p>
        </p:txBody>
      </p:sp>
    </p:spTree>
    <p:extLst>
      <p:ext uri="{BB962C8B-B14F-4D97-AF65-F5344CB8AC3E}">
        <p14:creationId xmlns:p14="http://schemas.microsoft.com/office/powerpoint/2010/main" val="324212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5DEAFF5-BD77-43D6-BC91-79475BB6303B}" type="slidenum">
              <a:rPr lang="en-US"/>
              <a:pPr>
                <a:defRPr/>
              </a:pPr>
              <a:t>‹#›</a:t>
            </a:fld>
            <a:endParaRPr lang="en-US"/>
          </a:p>
        </p:txBody>
      </p:sp>
    </p:spTree>
    <p:extLst>
      <p:ext uri="{BB962C8B-B14F-4D97-AF65-F5344CB8AC3E}">
        <p14:creationId xmlns:p14="http://schemas.microsoft.com/office/powerpoint/2010/main" val="401674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E54092-2262-413D-826E-E4990998A7FF}" type="slidenum">
              <a:rPr lang="en-US"/>
              <a:pPr>
                <a:defRPr/>
              </a:pPr>
              <a:t>‹#›</a:t>
            </a:fld>
            <a:endParaRPr lang="en-US"/>
          </a:p>
        </p:txBody>
      </p:sp>
    </p:spTree>
    <p:extLst>
      <p:ext uri="{BB962C8B-B14F-4D97-AF65-F5344CB8AC3E}">
        <p14:creationId xmlns:p14="http://schemas.microsoft.com/office/powerpoint/2010/main" val="1613378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6"/>
            <a:ext cx="4011083" cy="4691063"/>
          </a:xfrm>
        </p:spPr>
        <p:txBody>
          <a:bodyPr/>
          <a:lstStyle>
            <a:lvl1pPr marL="0" indent="0">
              <a:buNone/>
              <a:defRPr sz="1400"/>
            </a:lvl1pPr>
            <a:lvl2pPr marL="460799" indent="0">
              <a:buNone/>
              <a:defRPr sz="1200"/>
            </a:lvl2pPr>
            <a:lvl3pPr marL="921598" indent="0">
              <a:buNone/>
              <a:defRPr sz="1000"/>
            </a:lvl3pPr>
            <a:lvl4pPr marL="1382395" indent="0">
              <a:buNone/>
              <a:defRPr sz="900"/>
            </a:lvl4pPr>
            <a:lvl5pPr marL="1843194" indent="0">
              <a:buNone/>
              <a:defRPr sz="900"/>
            </a:lvl5pPr>
            <a:lvl6pPr marL="2303992" indent="0">
              <a:buNone/>
              <a:defRPr sz="900"/>
            </a:lvl6pPr>
            <a:lvl7pPr marL="2764792" indent="0">
              <a:buNone/>
              <a:defRPr sz="900"/>
            </a:lvl7pPr>
            <a:lvl8pPr marL="3225590" indent="0">
              <a:buNone/>
              <a:defRPr sz="900"/>
            </a:lvl8pPr>
            <a:lvl9pPr marL="368638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BA5BD5-740C-4427-9818-3315864FCE83}" type="slidenum">
              <a:rPr lang="en-US"/>
              <a:pPr>
                <a:defRPr/>
              </a:pPr>
              <a:t>‹#›</a:t>
            </a:fld>
            <a:endParaRPr lang="en-US"/>
          </a:p>
        </p:txBody>
      </p:sp>
    </p:spTree>
    <p:extLst>
      <p:ext uri="{BB962C8B-B14F-4D97-AF65-F5344CB8AC3E}">
        <p14:creationId xmlns:p14="http://schemas.microsoft.com/office/powerpoint/2010/main" val="168021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D13E3-1097-4327-879B-0269FBC10987}"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1560544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200"/>
            </a:lvl1pPr>
            <a:lvl2pPr marL="460799" indent="0">
              <a:buNone/>
              <a:defRPr sz="2900"/>
            </a:lvl2pPr>
            <a:lvl3pPr marL="921598" indent="0">
              <a:buNone/>
              <a:defRPr sz="2400"/>
            </a:lvl3pPr>
            <a:lvl4pPr marL="1382395" indent="0">
              <a:buNone/>
              <a:defRPr sz="2000"/>
            </a:lvl4pPr>
            <a:lvl5pPr marL="1843194" indent="0">
              <a:buNone/>
              <a:defRPr sz="2000"/>
            </a:lvl5pPr>
            <a:lvl6pPr marL="2303992" indent="0">
              <a:buNone/>
              <a:defRPr sz="2000"/>
            </a:lvl6pPr>
            <a:lvl7pPr marL="2764792" indent="0">
              <a:buNone/>
              <a:defRPr sz="2000"/>
            </a:lvl7pPr>
            <a:lvl8pPr marL="3225590" indent="0">
              <a:buNone/>
              <a:defRPr sz="2000"/>
            </a:lvl8pPr>
            <a:lvl9pPr marL="3686389" indent="0">
              <a:buNone/>
              <a:defRPr sz="2000"/>
            </a:lvl9pPr>
          </a:lstStyle>
          <a:p>
            <a:pPr lvl="0"/>
            <a:endParaRPr lang="en-US"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60799" indent="0">
              <a:buNone/>
              <a:defRPr sz="1200"/>
            </a:lvl2pPr>
            <a:lvl3pPr marL="921598" indent="0">
              <a:buNone/>
              <a:defRPr sz="1000"/>
            </a:lvl3pPr>
            <a:lvl4pPr marL="1382395" indent="0">
              <a:buNone/>
              <a:defRPr sz="900"/>
            </a:lvl4pPr>
            <a:lvl5pPr marL="1843194" indent="0">
              <a:buNone/>
              <a:defRPr sz="900"/>
            </a:lvl5pPr>
            <a:lvl6pPr marL="2303992" indent="0">
              <a:buNone/>
              <a:defRPr sz="900"/>
            </a:lvl6pPr>
            <a:lvl7pPr marL="2764792" indent="0">
              <a:buNone/>
              <a:defRPr sz="900"/>
            </a:lvl7pPr>
            <a:lvl8pPr marL="3225590" indent="0">
              <a:buNone/>
              <a:defRPr sz="900"/>
            </a:lvl8pPr>
            <a:lvl9pPr marL="368638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E3B826-C748-457E-A107-D551AFB8252B}" type="slidenum">
              <a:rPr lang="en-US"/>
              <a:pPr>
                <a:defRPr/>
              </a:pPr>
              <a:t>‹#›</a:t>
            </a:fld>
            <a:endParaRPr lang="en-US"/>
          </a:p>
        </p:txBody>
      </p:sp>
    </p:spTree>
    <p:extLst>
      <p:ext uri="{BB962C8B-B14F-4D97-AF65-F5344CB8AC3E}">
        <p14:creationId xmlns:p14="http://schemas.microsoft.com/office/powerpoint/2010/main" val="1373403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E8EF51-D864-43D1-945D-51BC960C442A}" type="slidenum">
              <a:rPr lang="en-US"/>
              <a:pPr>
                <a:defRPr/>
              </a:pPr>
              <a:t>‹#›</a:t>
            </a:fld>
            <a:endParaRPr lang="en-US"/>
          </a:p>
        </p:txBody>
      </p:sp>
    </p:spTree>
    <p:extLst>
      <p:ext uri="{BB962C8B-B14F-4D97-AF65-F5344CB8AC3E}">
        <p14:creationId xmlns:p14="http://schemas.microsoft.com/office/powerpoint/2010/main" val="2315975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B5A26C-77E9-4C29-AEDA-DDAB6CB055B1}" type="slidenum">
              <a:rPr lang="en-US"/>
              <a:pPr>
                <a:defRPr/>
              </a:pPr>
              <a:t>‹#›</a:t>
            </a:fld>
            <a:endParaRPr lang="en-US"/>
          </a:p>
        </p:txBody>
      </p:sp>
    </p:spTree>
    <p:extLst>
      <p:ext uri="{BB962C8B-B14F-4D97-AF65-F5344CB8AC3E}">
        <p14:creationId xmlns:p14="http://schemas.microsoft.com/office/powerpoint/2010/main" val="190950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DD13E3-1097-4327-879B-0269FBC10987}"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71882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D13E3-1097-4327-879B-0269FBC10987}"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267173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DD13E3-1097-4327-879B-0269FBC10987}"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95120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DD13E3-1097-4327-879B-0269FBC10987}"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413860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D13E3-1097-4327-879B-0269FBC10987}"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32467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DD13E3-1097-4327-879B-0269FBC10987}"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19217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DD13E3-1097-4327-879B-0269FBC10987}"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43DCF-0E37-46A4-81F1-8FA658D2BB3D}" type="slidenum">
              <a:rPr lang="en-US" smtClean="0"/>
              <a:t>‹#›</a:t>
            </a:fld>
            <a:endParaRPr lang="en-US"/>
          </a:p>
        </p:txBody>
      </p:sp>
    </p:spTree>
    <p:extLst>
      <p:ext uri="{BB962C8B-B14F-4D97-AF65-F5344CB8AC3E}">
        <p14:creationId xmlns:p14="http://schemas.microsoft.com/office/powerpoint/2010/main" val="377723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D13E3-1097-4327-879B-0269FBC10987}" type="datetimeFigureOut">
              <a:rPr lang="en-US" smtClean="0"/>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43DCF-0E37-46A4-81F1-8FA658D2BB3D}"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1897" y="236118"/>
            <a:ext cx="873620" cy="974117"/>
          </a:xfrm>
          <a:prstGeom prst="rect">
            <a:avLst/>
          </a:prstGeom>
        </p:spPr>
      </p:pic>
    </p:spTree>
    <p:extLst>
      <p:ext uri="{BB962C8B-B14F-4D97-AF65-F5344CB8AC3E}">
        <p14:creationId xmlns:p14="http://schemas.microsoft.com/office/powerpoint/2010/main" val="320171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9" tIns="46080" rIns="92159" bIns="4608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9" tIns="46080" rIns="92159" bIns="460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2159" tIns="46080" rIns="92159" bIns="46080" rtlCol="0" anchor="ctr"/>
          <a:lstStyle>
            <a:lvl1pPr algn="l" eaLnBrk="1" hangingPunct="1">
              <a:defRPr sz="1200">
                <a:solidFill>
                  <a:schemeClr val="tx1">
                    <a:tint val="75000"/>
                  </a:schemeClr>
                </a:solidFill>
              </a:defRPr>
            </a:lvl1pPr>
          </a:lstStyle>
          <a:p>
            <a:pPr defTabSz="921598"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2159" tIns="46080" rIns="92159" bIns="46080" rtlCol="0" anchor="ctr"/>
          <a:lstStyle>
            <a:lvl1pPr algn="ctr" eaLnBrk="1" hangingPunct="1">
              <a:defRPr sz="1200">
                <a:solidFill>
                  <a:schemeClr val="tx1">
                    <a:tint val="75000"/>
                  </a:schemeClr>
                </a:solidFill>
              </a:defRPr>
            </a:lvl1pPr>
          </a:lstStyle>
          <a:p>
            <a:pPr defTabSz="921598"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wrap="square" lIns="92159" tIns="46080" rIns="92159" bIns="46080" numCol="1" anchor="ctr" anchorCtr="0" compatLnSpc="1">
            <a:prstTxWarp prst="textNoShape">
              <a:avLst/>
            </a:prstTxWarp>
          </a:bodyPr>
          <a:lstStyle>
            <a:lvl1pPr algn="r" eaLnBrk="1" hangingPunct="1">
              <a:defRPr sz="1200" smtClean="0">
                <a:solidFill>
                  <a:srgbClr val="898989"/>
                </a:solidFill>
              </a:defRPr>
            </a:lvl1pPr>
          </a:lstStyle>
          <a:p>
            <a:pPr defTabSz="921598" fontAlgn="base">
              <a:spcBef>
                <a:spcPct val="0"/>
              </a:spcBef>
              <a:spcAft>
                <a:spcPct val="0"/>
              </a:spcAft>
              <a:defRPr/>
            </a:pPr>
            <a:fld id="{63992CF9-3595-40B6-9C18-6AFAA1A7C8AE}" type="slidenum">
              <a:rPr lang="en-US">
                <a:latin typeface="Times New Roman" panose="02020603050405020304" pitchFamily="18" charset="0"/>
              </a:rPr>
              <a:pPr defTabSz="921598" fontAlgn="base">
                <a:spcBef>
                  <a:spcPct val="0"/>
                </a:spcBef>
                <a:spcAft>
                  <a:spcPct val="0"/>
                </a:spcAft>
                <a:defRPr/>
              </a:pPr>
              <a:t>‹#›</a:t>
            </a:fld>
            <a:endParaRPr lang="en-US">
              <a:latin typeface="Times New Roman" panose="02020603050405020304" pitchFamily="18" charset="0"/>
            </a:endParaRPr>
          </a:p>
        </p:txBody>
      </p:sp>
    </p:spTree>
    <p:extLst>
      <p:ext uri="{BB962C8B-B14F-4D97-AF65-F5344CB8AC3E}">
        <p14:creationId xmlns:p14="http://schemas.microsoft.com/office/powerpoint/2010/main" val="109787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60799" algn="ctr" rtl="0" fontAlgn="base">
        <a:spcBef>
          <a:spcPct val="0"/>
        </a:spcBef>
        <a:spcAft>
          <a:spcPct val="0"/>
        </a:spcAft>
        <a:defRPr sz="4400">
          <a:solidFill>
            <a:schemeClr val="tx1"/>
          </a:solidFill>
          <a:latin typeface="Calibri" panose="020F0502020204030204" pitchFamily="34" charset="0"/>
        </a:defRPr>
      </a:lvl6pPr>
      <a:lvl7pPr marL="921598" algn="ctr" rtl="0" fontAlgn="base">
        <a:spcBef>
          <a:spcPct val="0"/>
        </a:spcBef>
        <a:spcAft>
          <a:spcPct val="0"/>
        </a:spcAft>
        <a:defRPr sz="4400">
          <a:solidFill>
            <a:schemeClr val="tx1"/>
          </a:solidFill>
          <a:latin typeface="Calibri" panose="020F0502020204030204" pitchFamily="34" charset="0"/>
        </a:defRPr>
      </a:lvl7pPr>
      <a:lvl8pPr marL="1382395" algn="ctr" rtl="0" fontAlgn="base">
        <a:spcBef>
          <a:spcPct val="0"/>
        </a:spcBef>
        <a:spcAft>
          <a:spcPct val="0"/>
        </a:spcAft>
        <a:defRPr sz="4400">
          <a:solidFill>
            <a:schemeClr val="tx1"/>
          </a:solidFill>
          <a:latin typeface="Calibri" panose="020F0502020204030204" pitchFamily="34" charset="0"/>
        </a:defRPr>
      </a:lvl8pPr>
      <a:lvl9pPr marL="1843194" algn="ctr" rtl="0" fontAlgn="base">
        <a:spcBef>
          <a:spcPct val="0"/>
        </a:spcBef>
        <a:spcAft>
          <a:spcPct val="0"/>
        </a:spcAft>
        <a:defRPr sz="4400">
          <a:solidFill>
            <a:schemeClr val="tx1"/>
          </a:solidFill>
          <a:latin typeface="Calibri" panose="020F0502020204030204" pitchFamily="34" charset="0"/>
        </a:defRPr>
      </a:lvl9pPr>
    </p:titleStyle>
    <p:bodyStyle>
      <a:lvl1pPr marL="345600" indent="-345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8798" indent="-287999"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51997" indent="-2304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12796" indent="-2304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73594" indent="-2304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34393" indent="-230400" algn="l" defTabSz="9215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95190" indent="-230400" algn="l" defTabSz="9215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55990" indent="-230400" algn="l" defTabSz="9215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16788" indent="-230400" algn="l" defTabSz="9215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1598" rtl="0" eaLnBrk="1" latinLnBrk="0" hangingPunct="1">
        <a:defRPr sz="1800" kern="1200">
          <a:solidFill>
            <a:schemeClr val="tx1"/>
          </a:solidFill>
          <a:latin typeface="+mn-lt"/>
          <a:ea typeface="+mn-ea"/>
          <a:cs typeface="+mn-cs"/>
        </a:defRPr>
      </a:lvl1pPr>
      <a:lvl2pPr marL="460799" algn="l" defTabSz="921598" rtl="0" eaLnBrk="1" latinLnBrk="0" hangingPunct="1">
        <a:defRPr sz="1800" kern="1200">
          <a:solidFill>
            <a:schemeClr val="tx1"/>
          </a:solidFill>
          <a:latin typeface="+mn-lt"/>
          <a:ea typeface="+mn-ea"/>
          <a:cs typeface="+mn-cs"/>
        </a:defRPr>
      </a:lvl2pPr>
      <a:lvl3pPr marL="921598" algn="l" defTabSz="921598" rtl="0" eaLnBrk="1" latinLnBrk="0" hangingPunct="1">
        <a:defRPr sz="1800" kern="1200">
          <a:solidFill>
            <a:schemeClr val="tx1"/>
          </a:solidFill>
          <a:latin typeface="+mn-lt"/>
          <a:ea typeface="+mn-ea"/>
          <a:cs typeface="+mn-cs"/>
        </a:defRPr>
      </a:lvl3pPr>
      <a:lvl4pPr marL="1382395" algn="l" defTabSz="921598" rtl="0" eaLnBrk="1" latinLnBrk="0" hangingPunct="1">
        <a:defRPr sz="1800" kern="1200">
          <a:solidFill>
            <a:schemeClr val="tx1"/>
          </a:solidFill>
          <a:latin typeface="+mn-lt"/>
          <a:ea typeface="+mn-ea"/>
          <a:cs typeface="+mn-cs"/>
        </a:defRPr>
      </a:lvl4pPr>
      <a:lvl5pPr marL="1843194" algn="l" defTabSz="921598" rtl="0" eaLnBrk="1" latinLnBrk="0" hangingPunct="1">
        <a:defRPr sz="1800" kern="1200">
          <a:solidFill>
            <a:schemeClr val="tx1"/>
          </a:solidFill>
          <a:latin typeface="+mn-lt"/>
          <a:ea typeface="+mn-ea"/>
          <a:cs typeface="+mn-cs"/>
        </a:defRPr>
      </a:lvl5pPr>
      <a:lvl6pPr marL="2303992" algn="l" defTabSz="921598" rtl="0" eaLnBrk="1" latinLnBrk="0" hangingPunct="1">
        <a:defRPr sz="1800" kern="1200">
          <a:solidFill>
            <a:schemeClr val="tx1"/>
          </a:solidFill>
          <a:latin typeface="+mn-lt"/>
          <a:ea typeface="+mn-ea"/>
          <a:cs typeface="+mn-cs"/>
        </a:defRPr>
      </a:lvl6pPr>
      <a:lvl7pPr marL="2764792" algn="l" defTabSz="921598" rtl="0" eaLnBrk="1" latinLnBrk="0" hangingPunct="1">
        <a:defRPr sz="1800" kern="1200">
          <a:solidFill>
            <a:schemeClr val="tx1"/>
          </a:solidFill>
          <a:latin typeface="+mn-lt"/>
          <a:ea typeface="+mn-ea"/>
          <a:cs typeface="+mn-cs"/>
        </a:defRPr>
      </a:lvl7pPr>
      <a:lvl8pPr marL="3225590" algn="l" defTabSz="921598" rtl="0" eaLnBrk="1" latinLnBrk="0" hangingPunct="1">
        <a:defRPr sz="1800" kern="1200">
          <a:solidFill>
            <a:schemeClr val="tx1"/>
          </a:solidFill>
          <a:latin typeface="+mn-lt"/>
          <a:ea typeface="+mn-ea"/>
          <a:cs typeface="+mn-cs"/>
        </a:defRPr>
      </a:lvl8pPr>
      <a:lvl9pPr marL="3686389" algn="l" defTabSz="9215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00752" y="2470243"/>
            <a:ext cx="10608860" cy="1323439"/>
          </a:xfrm>
          <a:prstGeom prst="rect">
            <a:avLst/>
          </a:prstGeom>
          <a:noFill/>
        </p:spPr>
        <p:txBody>
          <a:bodyPr wrap="square" rtlCol="0">
            <a:spAutoFit/>
          </a:bodyPr>
          <a:lstStyle/>
          <a:p>
            <a:pPr algn="ctr"/>
            <a:r>
              <a:rPr lang="en-US" sz="8000" b="1" dirty="0" err="1" smtClean="0">
                <a:solidFill>
                  <a:srgbClr val="002060"/>
                </a:solidFill>
                <a:latin typeface="Times New Roman" pitchFamily="18" charset="0"/>
                <a:cs typeface="Times New Roman" pitchFamily="18" charset="0"/>
              </a:rPr>
              <a:t>KHỞI</a:t>
            </a:r>
            <a:r>
              <a:rPr lang="en-US" sz="8000" b="1" dirty="0" smtClean="0">
                <a:solidFill>
                  <a:srgbClr val="002060"/>
                </a:solidFill>
                <a:latin typeface="Times New Roman" pitchFamily="18" charset="0"/>
                <a:cs typeface="Times New Roman" pitchFamily="18" charset="0"/>
              </a:rPr>
              <a:t> </a:t>
            </a:r>
            <a:r>
              <a:rPr lang="en-US" sz="8000" b="1" dirty="0" err="1" smtClean="0">
                <a:solidFill>
                  <a:srgbClr val="002060"/>
                </a:solidFill>
                <a:latin typeface="Times New Roman" pitchFamily="18" charset="0"/>
                <a:cs typeface="Times New Roman" pitchFamily="18" charset="0"/>
              </a:rPr>
              <a:t>ĐỘNG</a:t>
            </a:r>
            <a:endParaRPr lang="en-US" sz="13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85787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ập đọc lớp 4: Điều ước của vua Mi-đ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47945"/>
            <a:ext cx="4876800" cy="3724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0" y="1330657"/>
            <a:ext cx="7519915" cy="5527343"/>
          </a:xfrm>
          <a:prstGeom prst="rect">
            <a:avLst/>
          </a:prstGeom>
          <a:solidFill>
            <a:schemeClr val="bg1"/>
          </a:solidFill>
          <a:ln w="6350">
            <a:solidFill>
              <a:srgbClr val="FFFFFF"/>
            </a:solidFill>
            <a:miter lim="800000"/>
            <a:headEnd/>
            <a:tailEnd/>
          </a:ln>
        </p:spPr>
        <p:txBody>
          <a:bodyPr/>
          <a:lstStyle>
            <a:lvl1pPr indent="4572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r>
              <a:rPr lang="vi-VN" sz="2400" dirty="0">
                <a:solidFill>
                  <a:srgbClr val="002060"/>
                </a:solidFill>
                <a:latin typeface="Times New Roman" pitchFamily="18" charset="0"/>
                <a:cs typeface="Times New Roman" pitchFamily="18" charset="0"/>
              </a:rPr>
              <a:t>Có lần thần Đi-ô-ni-dốt hiện ra, cho vua Mi-đát được ước một điều. Mi-đát vốn tham lam nên nói ngay</a:t>
            </a:r>
            <a:r>
              <a:rPr lang="vi-VN" sz="2400" dirty="0" smtClean="0">
                <a:solidFill>
                  <a:srgbClr val="002060"/>
                </a:solidFill>
                <a:latin typeface="Times New Roman" pitchFamily="18" charset="0"/>
                <a:cs typeface="Times New Roman" pitchFamily="18" charset="0"/>
              </a:rPr>
              <a:t>:</a:t>
            </a:r>
            <a:endParaRPr lang="vi-VN" sz="2400" dirty="0">
              <a:solidFill>
                <a:srgbClr val="002060"/>
              </a:solidFill>
              <a:latin typeface="Times New Roman" pitchFamily="18" charset="0"/>
              <a:cs typeface="Times New Roman" pitchFamily="18" charset="0"/>
            </a:endParaRPr>
          </a:p>
          <a:p>
            <a:pPr algn="just"/>
            <a:r>
              <a:rPr lang="vi-VN" sz="2400" dirty="0">
                <a:solidFill>
                  <a:srgbClr val="002060"/>
                </a:solidFill>
                <a:latin typeface="Times New Roman" pitchFamily="18" charset="0"/>
                <a:cs typeface="Times New Roman" pitchFamily="18" charset="0"/>
              </a:rPr>
              <a:t>- Xin Thần cho mọi vật tôi chạm đến đều hóa thành </a:t>
            </a:r>
            <a:r>
              <a:rPr lang="vi-VN" sz="2400" dirty="0" smtClean="0">
                <a:solidFill>
                  <a:srgbClr val="002060"/>
                </a:solidFill>
                <a:latin typeface="Times New Roman" pitchFamily="18" charset="0"/>
                <a:cs typeface="Times New Roman" pitchFamily="18" charset="0"/>
              </a:rPr>
              <a:t>vàng!</a:t>
            </a:r>
          </a:p>
          <a:p>
            <a:pPr algn="just"/>
            <a:r>
              <a:rPr lang="vi-VN" sz="2400" dirty="0" smtClean="0">
                <a:solidFill>
                  <a:srgbClr val="002060"/>
                </a:solidFill>
                <a:latin typeface="Times New Roman" pitchFamily="18" charset="0"/>
                <a:cs typeface="Times New Roman" pitchFamily="18" charset="0"/>
              </a:rPr>
              <a:t>Thần </a:t>
            </a:r>
            <a:r>
              <a:rPr lang="vi-VN" sz="2400" dirty="0">
                <a:solidFill>
                  <a:srgbClr val="002060"/>
                </a:solidFill>
                <a:latin typeface="Times New Roman" pitchFamily="18" charset="0"/>
                <a:cs typeface="Times New Roman" pitchFamily="18" charset="0"/>
              </a:rPr>
              <a:t>Đi-ô-ni-dốt mỉm cười ưng thuận</a:t>
            </a:r>
            <a:r>
              <a:rPr lang="vi-VN" sz="2400" dirty="0" smtClean="0">
                <a:solidFill>
                  <a:srgbClr val="002060"/>
                </a:solidFill>
                <a:latin typeface="Times New Roman" pitchFamily="18" charset="0"/>
                <a:cs typeface="Times New Roman" pitchFamily="18" charset="0"/>
              </a:rPr>
              <a:t>.</a:t>
            </a:r>
            <a:endParaRPr lang="vi-VN" sz="2400" dirty="0">
              <a:solidFill>
                <a:srgbClr val="002060"/>
              </a:solidFill>
              <a:latin typeface="Times New Roman" pitchFamily="18" charset="0"/>
              <a:cs typeface="Times New Roman" pitchFamily="18" charset="0"/>
            </a:endParaRPr>
          </a:p>
          <a:p>
            <a:pPr algn="just"/>
            <a:r>
              <a:rPr lang="vi-VN" sz="2400" dirty="0">
                <a:solidFill>
                  <a:srgbClr val="002060"/>
                </a:solidFill>
                <a:latin typeface="Times New Roman" pitchFamily="18" charset="0"/>
                <a:cs typeface="Times New Roman" pitchFamily="18" charset="0"/>
              </a:rPr>
              <a:t>Vua Mi-đát thử bẻ một cành sồi, cành đó liền biến thành vàng. Vua ngắt một quả táo, quả táo cũng thành vàng nốt. Tưởng không có ai trên đời sung sướng hơn thế nữa</a:t>
            </a:r>
            <a:r>
              <a:rPr lang="vi-VN" sz="2400" dirty="0" smtClean="0">
                <a:solidFill>
                  <a:srgbClr val="002060"/>
                </a:solidFill>
                <a:latin typeface="Times New Roman" pitchFamily="18" charset="0"/>
                <a:cs typeface="Times New Roman" pitchFamily="18" charset="0"/>
              </a:rPr>
              <a:t>!</a:t>
            </a:r>
            <a:endParaRPr lang="vi-VN" sz="2400" dirty="0">
              <a:solidFill>
                <a:srgbClr val="002060"/>
              </a:solidFill>
              <a:latin typeface="Times New Roman" pitchFamily="18" charset="0"/>
              <a:cs typeface="Times New Roman" pitchFamily="18" charset="0"/>
            </a:endParaRPr>
          </a:p>
          <a:p>
            <a:pPr algn="just"/>
            <a:r>
              <a:rPr lang="vi-VN" sz="2400" dirty="0">
                <a:solidFill>
                  <a:srgbClr val="002060"/>
                </a:solidFill>
                <a:latin typeface="Times New Roman" pitchFamily="18" charset="0"/>
                <a:cs typeface="Times New Roman"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r>
              <a:rPr lang="vi-VN" sz="2400" dirty="0" smtClean="0">
                <a:solidFill>
                  <a:srgbClr val="002060"/>
                </a:solidFill>
                <a:latin typeface="Times New Roman" pitchFamily="18" charset="0"/>
                <a:cs typeface="Times New Roman" pitchFamily="18" charset="0"/>
              </a:rPr>
              <a:t>:</a:t>
            </a:r>
            <a:endParaRPr lang="vi-VN" sz="2400" dirty="0">
              <a:solidFill>
                <a:srgbClr val="002060"/>
              </a:solidFill>
              <a:latin typeface="Times New Roman" pitchFamily="18" charset="0"/>
              <a:cs typeface="Times New Roman" pitchFamily="18" charset="0"/>
            </a:endParaRPr>
          </a:p>
          <a:p>
            <a:pPr algn="just"/>
            <a:r>
              <a:rPr lang="vi-VN" sz="2400" dirty="0">
                <a:solidFill>
                  <a:srgbClr val="002060"/>
                </a:solidFill>
                <a:latin typeface="Times New Roman" pitchFamily="18" charset="0"/>
                <a:cs typeface="Times New Roman" pitchFamily="18" charset="0"/>
              </a:rPr>
              <a:t>- Xin Thần tha tội cho tôi! Xin Người lấy lại điều ước để cho tôi được sống</a:t>
            </a:r>
            <a:r>
              <a:rPr lang="vi-VN" sz="2400" dirty="0" smtClean="0">
                <a:solidFill>
                  <a:srgbClr val="002060"/>
                </a:solidFill>
                <a:latin typeface="Times New Roman" pitchFamily="18" charset="0"/>
                <a:cs typeface="Times New Roman" pitchFamily="18" charset="0"/>
              </a:rPr>
              <a:t>!</a:t>
            </a:r>
            <a:endParaRPr lang="vi-VN" sz="2400" dirty="0">
              <a:solidFill>
                <a:srgbClr val="002060"/>
              </a:solidFill>
              <a:latin typeface="Times New Roman" pitchFamily="18" charset="0"/>
              <a:cs typeface="Times New Roman" pitchFamily="18" charset="0"/>
            </a:endParaRPr>
          </a:p>
        </p:txBody>
      </p:sp>
      <p:sp>
        <p:nvSpPr>
          <p:cNvPr id="3" name="Rectangle 2"/>
          <p:cNvSpPr/>
          <p:nvPr/>
        </p:nvSpPr>
        <p:spPr>
          <a:xfrm>
            <a:off x="2241019" y="90368"/>
            <a:ext cx="7955640" cy="769441"/>
          </a:xfrm>
          <a:prstGeom prst="rect">
            <a:avLst/>
          </a:prstGeom>
        </p:spPr>
        <p:txBody>
          <a:bodyPr wrap="none">
            <a:spAutoFit/>
          </a:bodyPr>
          <a:lstStyle/>
          <a:p>
            <a:pPr lvl="0" algn="ctr"/>
            <a:r>
              <a:rPr lang="en-US" sz="4400" b="1" dirty="0" err="1" smtClean="0">
                <a:solidFill>
                  <a:srgbClr val="FF0000"/>
                </a:solidFill>
                <a:latin typeface="Times New Roman" pitchFamily="18" charset="0"/>
                <a:cs typeface="Times New Roman" pitchFamily="18" charset="0"/>
              </a:rPr>
              <a:t>ĐIỀU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ƯỚC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VUA</a:t>
            </a:r>
            <a:r>
              <a:rPr lang="en-US" sz="4400" b="1" dirty="0" smtClean="0">
                <a:solidFill>
                  <a:srgbClr val="FF0000"/>
                </a:solidFill>
                <a:latin typeface="Times New Roman" pitchFamily="18" charset="0"/>
                <a:cs typeface="Times New Roman" pitchFamily="18" charset="0"/>
              </a:rPr>
              <a:t> MI-</a:t>
            </a:r>
            <a:r>
              <a:rPr lang="en-US" sz="4400" b="1" dirty="0" err="1" smtClean="0">
                <a:solidFill>
                  <a:srgbClr val="FF0000"/>
                </a:solidFill>
                <a:latin typeface="Times New Roman" pitchFamily="18" charset="0"/>
                <a:cs typeface="Times New Roman" pitchFamily="18" charset="0"/>
              </a:rPr>
              <a:t>ĐÁT</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04605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1146411"/>
            <a:ext cx="12192000" cy="5892743"/>
          </a:xfrm>
          <a:prstGeom prst="rect">
            <a:avLst/>
          </a:prstGeom>
          <a:solidFill>
            <a:schemeClr val="bg1"/>
          </a:solidFill>
          <a:ln w="6350">
            <a:solidFill>
              <a:srgbClr val="FFFFFF"/>
            </a:solidFill>
            <a:miter lim="800000"/>
            <a:headEnd/>
            <a:tailEnd/>
          </a:ln>
        </p:spPr>
        <p:txBody>
          <a:bodyPr/>
          <a:lstStyle>
            <a:lvl1pPr indent="4572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r>
              <a:rPr lang="vi-VN" sz="3600" dirty="0">
                <a:solidFill>
                  <a:srgbClr val="002060"/>
                </a:solidFill>
                <a:latin typeface="Times New Roman" pitchFamily="18" charset="0"/>
                <a:cs typeface="Times New Roman" pitchFamily="18" charset="0"/>
              </a:rPr>
              <a:t>Thần Đi-ô-ni-dốt liền hiện ra và phán:</a:t>
            </a:r>
          </a:p>
          <a:p>
            <a:pPr marL="342900" indent="-342900" algn="just">
              <a:buFontTx/>
              <a:buChar char="-"/>
            </a:pPr>
            <a:r>
              <a:rPr lang="vi-VN" sz="3600" dirty="0" smtClean="0">
                <a:solidFill>
                  <a:srgbClr val="002060"/>
                </a:solidFill>
                <a:latin typeface="Times New Roman" pitchFamily="18" charset="0"/>
                <a:cs typeface="Times New Roman" pitchFamily="18" charset="0"/>
              </a:rPr>
              <a:t>Nhà </a:t>
            </a:r>
            <a:r>
              <a:rPr lang="vi-VN" sz="3600" dirty="0">
                <a:solidFill>
                  <a:srgbClr val="002060"/>
                </a:solidFill>
                <a:latin typeface="Times New Roman" pitchFamily="18" charset="0"/>
                <a:cs typeface="Times New Roman" pitchFamily="18" charset="0"/>
              </a:rPr>
              <a:t>ngươi hãy đến sông Pác-tôn, nhúng mình vào dòng nước, phép màu sẽ biến mất và nhà người sẽ rửa sạch được lòng tham</a:t>
            </a:r>
            <a:r>
              <a:rPr lang="vi-VN" sz="3600" dirty="0" smtClean="0">
                <a:solidFill>
                  <a:srgbClr val="002060"/>
                </a:solidFill>
                <a:latin typeface="Times New Roman" pitchFamily="18" charset="0"/>
                <a:cs typeface="Times New Roman" pitchFamily="18" charset="0"/>
              </a:rPr>
              <a:t>.</a:t>
            </a:r>
            <a:endParaRPr lang="en-US" sz="3600" dirty="0" smtClean="0">
              <a:solidFill>
                <a:srgbClr val="002060"/>
              </a:solidFill>
              <a:latin typeface="Times New Roman" pitchFamily="18" charset="0"/>
              <a:cs typeface="Times New Roman" pitchFamily="18" charset="0"/>
            </a:endParaRPr>
          </a:p>
          <a:p>
            <a:pPr indent="0" algn="just"/>
            <a:endParaRPr lang="vi-VN" sz="3600" dirty="0">
              <a:solidFill>
                <a:srgbClr val="002060"/>
              </a:solidFill>
              <a:latin typeface="Times New Roman" pitchFamily="18" charset="0"/>
              <a:cs typeface="Times New Roman" pitchFamily="18" charset="0"/>
            </a:endParaRPr>
          </a:p>
          <a:p>
            <a:pPr algn="just"/>
            <a:r>
              <a:rPr lang="vi-VN" sz="3600" dirty="0">
                <a:solidFill>
                  <a:srgbClr val="002060"/>
                </a:solidFill>
                <a:latin typeface="Times New Roman" pitchFamily="18" charset="0"/>
                <a:cs typeface="Times New Roman"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lvl="8" algn="r"/>
            <a:r>
              <a:rPr lang="vi-VN" sz="3600" dirty="0" smtClean="0">
                <a:solidFill>
                  <a:srgbClr val="002060"/>
                </a:solidFill>
                <a:latin typeface="Times New Roman" pitchFamily="18" charset="0"/>
                <a:cs typeface="Times New Roman" pitchFamily="18" charset="0"/>
              </a:rPr>
              <a:t>Theo THẦN THOẠI HI LẠP</a:t>
            </a:r>
          </a:p>
          <a:p>
            <a:pPr lvl="8" algn="r"/>
            <a:r>
              <a:rPr lang="vi-VN" sz="3600" dirty="0" smtClean="0">
                <a:solidFill>
                  <a:srgbClr val="002060"/>
                </a:solidFill>
                <a:latin typeface="Times New Roman" pitchFamily="18" charset="0"/>
                <a:cs typeface="Times New Roman" pitchFamily="18" charset="0"/>
              </a:rPr>
              <a:t>(Nhữ Thành dịch)</a:t>
            </a:r>
          </a:p>
          <a:p>
            <a:pPr algn="just"/>
            <a:endParaRPr lang="vi-VN" sz="3600" dirty="0">
              <a:solidFill>
                <a:srgbClr val="002060"/>
              </a:solidFill>
              <a:latin typeface="Times New Roman" pitchFamily="18" charset="0"/>
              <a:cs typeface="Times New Roman" pitchFamily="18" charset="0"/>
            </a:endParaRPr>
          </a:p>
          <a:p>
            <a:pPr algn="just"/>
            <a:endParaRPr lang="vi-VN" sz="2400" dirty="0">
              <a:solidFill>
                <a:srgbClr val="002060"/>
              </a:solidFill>
            </a:endParaRPr>
          </a:p>
        </p:txBody>
      </p:sp>
      <p:sp>
        <p:nvSpPr>
          <p:cNvPr id="3" name="Rectangle 2"/>
          <p:cNvSpPr/>
          <p:nvPr/>
        </p:nvSpPr>
        <p:spPr>
          <a:xfrm>
            <a:off x="2241012" y="90368"/>
            <a:ext cx="7955640" cy="769441"/>
          </a:xfrm>
          <a:prstGeom prst="rect">
            <a:avLst/>
          </a:prstGeom>
        </p:spPr>
        <p:txBody>
          <a:bodyPr wrap="none">
            <a:spAutoFit/>
          </a:bodyPr>
          <a:lstStyle/>
          <a:p>
            <a:pPr lvl="0" algn="ctr"/>
            <a:r>
              <a:rPr lang="en-US" sz="4400" b="1" dirty="0" err="1">
                <a:solidFill>
                  <a:srgbClr val="FF0000"/>
                </a:solidFill>
                <a:latin typeface="Times New Roman" pitchFamily="18" charset="0"/>
                <a:cs typeface="Times New Roman" pitchFamily="18" charset="0"/>
              </a:rPr>
              <a:t>ĐIỀU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ƯỚC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CỦA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VUA</a:t>
            </a:r>
            <a:r>
              <a:rPr lang="en-US" sz="4400" b="1" dirty="0">
                <a:solidFill>
                  <a:srgbClr val="FF0000"/>
                </a:solidFill>
                <a:latin typeface="Times New Roman" pitchFamily="18" charset="0"/>
                <a:cs typeface="Times New Roman" pitchFamily="18" charset="0"/>
              </a:rPr>
              <a:t> MI-</a:t>
            </a:r>
            <a:r>
              <a:rPr lang="en-US" sz="4400" b="1" dirty="0" err="1">
                <a:solidFill>
                  <a:srgbClr val="FF0000"/>
                </a:solidFill>
                <a:latin typeface="Times New Roman" pitchFamily="18" charset="0"/>
                <a:cs typeface="Times New Roman" pitchFamily="18" charset="0"/>
              </a:rPr>
              <a:t>ĐÁT</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3547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0650" y="302299"/>
            <a:ext cx="7508787" cy="769441"/>
          </a:xfrm>
          <a:prstGeom prst="rect">
            <a:avLst/>
          </a:prstGeom>
        </p:spPr>
        <p:txBody>
          <a:bodyPr wrap="none">
            <a:spAutoFit/>
          </a:bodyPr>
          <a:lstStyle/>
          <a:p>
            <a:pPr lvl="0" algn="ctr"/>
            <a:r>
              <a:rPr lang="en-US" sz="4400" b="1" dirty="0" err="1" smtClean="0">
                <a:solidFill>
                  <a:srgbClr val="002060"/>
                </a:solidFill>
                <a:latin typeface="Times New Roman" pitchFamily="18" charset="0"/>
                <a:cs typeface="Times New Roman" pitchFamily="18" charset="0"/>
              </a:rPr>
              <a:t>Bài</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văn</a:t>
            </a:r>
            <a:r>
              <a:rPr lang="en-US" sz="4400" b="1" dirty="0" smtClean="0">
                <a:solidFill>
                  <a:srgbClr val="002060"/>
                </a:solidFill>
                <a:latin typeface="Times New Roman" pitchFamily="18" charset="0"/>
                <a:cs typeface="Times New Roman" pitchFamily="18" charset="0"/>
              </a:rPr>
              <a:t> chia </a:t>
            </a:r>
            <a:r>
              <a:rPr lang="en-US" sz="4400" b="1" dirty="0" err="1" smtClean="0">
                <a:solidFill>
                  <a:srgbClr val="002060"/>
                </a:solidFill>
                <a:latin typeface="Times New Roman" pitchFamily="18" charset="0"/>
                <a:cs typeface="Times New Roman" pitchFamily="18" charset="0"/>
              </a:rPr>
              <a:t>thành</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mấy</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đoạn</a:t>
            </a:r>
            <a:r>
              <a:rPr lang="en-US" sz="4400" b="1" dirty="0" smtClean="0">
                <a:solidFill>
                  <a:srgbClr val="002060"/>
                </a:solidFill>
                <a:latin typeface="Times New Roman" pitchFamily="18" charset="0"/>
                <a:cs typeface="Times New Roman" pitchFamily="18" charset="0"/>
              </a:rPr>
              <a:t>?</a:t>
            </a:r>
            <a:endParaRPr lang="en-US" sz="4400" b="1" dirty="0">
              <a:solidFill>
                <a:srgbClr val="002060"/>
              </a:solidFill>
              <a:latin typeface="Times New Roman" pitchFamily="18" charset="0"/>
              <a:cs typeface="Times New Roman" pitchFamily="18" charset="0"/>
            </a:endParaRPr>
          </a:p>
        </p:txBody>
      </p:sp>
      <p:sp>
        <p:nvSpPr>
          <p:cNvPr id="6" name="Rectangle 5"/>
          <p:cNvSpPr/>
          <p:nvPr/>
        </p:nvSpPr>
        <p:spPr>
          <a:xfrm>
            <a:off x="2766909" y="299455"/>
            <a:ext cx="7048725" cy="830997"/>
          </a:xfrm>
          <a:prstGeom prst="rect">
            <a:avLst/>
          </a:prstGeom>
        </p:spPr>
        <p:txBody>
          <a:bodyPr wrap="none">
            <a:spAutoFit/>
          </a:bodyPr>
          <a:lstStyle/>
          <a:p>
            <a:pPr lvl="0" algn="ctr"/>
            <a:r>
              <a:rPr lang="en-US" sz="4800" b="1" dirty="0" err="1" smtClean="0">
                <a:solidFill>
                  <a:srgbClr val="FF0000"/>
                </a:solidFill>
                <a:latin typeface="Times New Roman" pitchFamily="18" charset="0"/>
                <a:cs typeface="Times New Roman" pitchFamily="18" charset="0"/>
              </a:rPr>
              <a:t>Bài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văn</a:t>
            </a:r>
            <a:r>
              <a:rPr lang="en-US" sz="4800" b="1" dirty="0" smtClean="0">
                <a:solidFill>
                  <a:srgbClr val="FF0000"/>
                </a:solidFill>
                <a:latin typeface="Times New Roman" pitchFamily="18" charset="0"/>
                <a:cs typeface="Times New Roman" pitchFamily="18" charset="0"/>
              </a:rPr>
              <a:t> chia </a:t>
            </a:r>
            <a:r>
              <a:rPr lang="en-US" sz="4800" b="1" dirty="0" err="1" smtClean="0">
                <a:solidFill>
                  <a:srgbClr val="FF0000"/>
                </a:solidFill>
                <a:latin typeface="Times New Roman" pitchFamily="18" charset="0"/>
                <a:cs typeface="Times New Roman" pitchFamily="18" charset="0"/>
              </a:rPr>
              <a:t>thành</a:t>
            </a:r>
            <a:r>
              <a:rPr lang="en-US" sz="4800" b="1" dirty="0" smtClean="0">
                <a:solidFill>
                  <a:srgbClr val="FF0000"/>
                </a:solidFill>
                <a:latin typeface="Times New Roman" pitchFamily="18" charset="0"/>
                <a:cs typeface="Times New Roman" pitchFamily="18" charset="0"/>
              </a:rPr>
              <a:t> 3 </a:t>
            </a:r>
            <a:r>
              <a:rPr lang="en-US" sz="4800" b="1" dirty="0" err="1" smtClean="0">
                <a:solidFill>
                  <a:srgbClr val="FF0000"/>
                </a:solidFill>
                <a:latin typeface="Times New Roman" pitchFamily="18" charset="0"/>
                <a:cs typeface="Times New Roman" pitchFamily="18" charset="0"/>
              </a:rPr>
              <a:t>đoạn</a:t>
            </a:r>
            <a:endParaRPr lang="en-US" sz="48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173713" y="1060431"/>
            <a:ext cx="10755598" cy="1387374"/>
            <a:chOff x="1615285" y="1060431"/>
            <a:chExt cx="9973731" cy="1387374"/>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735" t="31045" r="4718" b="31144"/>
            <a:stretch/>
          </p:blipFill>
          <p:spPr>
            <a:xfrm>
              <a:off x="1615285" y="1060431"/>
              <a:ext cx="9973731" cy="1387374"/>
            </a:xfrm>
            <a:prstGeom prst="rect">
              <a:avLst/>
            </a:prstGeom>
          </p:spPr>
        </p:pic>
        <p:sp>
          <p:nvSpPr>
            <p:cNvPr id="7" name="Rectangle 6"/>
            <p:cNvSpPr/>
            <p:nvPr/>
          </p:nvSpPr>
          <p:spPr>
            <a:xfrm>
              <a:off x="2198527" y="1492508"/>
              <a:ext cx="8628330" cy="584775"/>
            </a:xfrm>
            <a:prstGeom prst="rect">
              <a:avLst/>
            </a:prstGeom>
          </p:spPr>
          <p:txBody>
            <a:bodyPr wrap="none">
              <a:spAutoFit/>
            </a:bodyPr>
            <a:lstStyle/>
            <a:p>
              <a:pPr lvl="0" algn="ctr"/>
              <a:r>
                <a:rPr lang="en-US" sz="3200" b="1" dirty="0" err="1" smtClean="0">
                  <a:solidFill>
                    <a:srgbClr val="002060"/>
                  </a:solidFill>
                  <a:latin typeface="Times New Roman" pitchFamily="18" charset="0"/>
                  <a:cs typeface="Times New Roman" pitchFamily="18" charset="0"/>
                </a:rPr>
                <a:t>Đoạn</a:t>
              </a:r>
              <a:r>
                <a:rPr lang="en-US" sz="3200" b="1" dirty="0" smtClean="0">
                  <a:solidFill>
                    <a:srgbClr val="002060"/>
                  </a:solidFill>
                  <a:latin typeface="Times New Roman" pitchFamily="18" charset="0"/>
                  <a:cs typeface="Times New Roman" pitchFamily="18" charset="0"/>
                </a:rPr>
                <a:t> 1: </a:t>
              </a:r>
              <a:r>
                <a:rPr lang="en-US" sz="3200" b="1" dirty="0" err="1" smtClean="0">
                  <a:solidFill>
                    <a:srgbClr val="002060"/>
                  </a:solidFill>
                  <a:latin typeface="Times New Roman" pitchFamily="18" charset="0"/>
                  <a:cs typeface="Times New Roman" pitchFamily="18" charset="0"/>
                </a:rPr>
                <a:t>Từ</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Có</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lần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đến</a:t>
              </a:r>
              <a:r>
                <a:rPr lang="en-US" sz="3200" b="1" dirty="0" smtClean="0">
                  <a:solidFill>
                    <a:srgbClr val="002060"/>
                  </a:solidFill>
                  <a:latin typeface="Times New Roman" pitchFamily="18" charset="0"/>
                  <a:cs typeface="Times New Roman" pitchFamily="18" charset="0"/>
                </a:rPr>
                <a:t> “sung </a:t>
              </a:r>
              <a:r>
                <a:rPr lang="en-US" sz="3200" b="1" dirty="0" err="1" smtClean="0">
                  <a:solidFill>
                    <a:srgbClr val="002060"/>
                  </a:solidFill>
                  <a:latin typeface="Times New Roman" pitchFamily="18" charset="0"/>
                  <a:cs typeface="Times New Roman" pitchFamily="18" charset="0"/>
                </a:rPr>
                <a:t>sướng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hơn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thế</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nữa</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grpSp>
      <p:grpSp>
        <p:nvGrpSpPr>
          <p:cNvPr id="14" name="Group 13"/>
          <p:cNvGrpSpPr/>
          <p:nvPr/>
        </p:nvGrpSpPr>
        <p:grpSpPr>
          <a:xfrm>
            <a:off x="1197978" y="2627790"/>
            <a:ext cx="10744633" cy="1291422"/>
            <a:chOff x="1628585" y="2627790"/>
            <a:chExt cx="9963561" cy="1291422"/>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894" t="31246" r="4758" b="30943"/>
            <a:stretch/>
          </p:blipFill>
          <p:spPr>
            <a:xfrm>
              <a:off x="1628585" y="2627790"/>
              <a:ext cx="9963561" cy="1291422"/>
            </a:xfrm>
            <a:prstGeom prst="rect">
              <a:avLst/>
            </a:prstGeom>
          </p:spPr>
        </p:pic>
        <p:sp>
          <p:nvSpPr>
            <p:cNvPr id="8" name="Rectangle 7"/>
            <p:cNvSpPr/>
            <p:nvPr/>
          </p:nvSpPr>
          <p:spPr>
            <a:xfrm>
              <a:off x="2236012" y="3024707"/>
              <a:ext cx="8748732" cy="584775"/>
            </a:xfrm>
            <a:prstGeom prst="rect">
              <a:avLst/>
            </a:prstGeom>
          </p:spPr>
          <p:txBody>
            <a:bodyPr wrap="none">
              <a:spAutoFit/>
            </a:bodyPr>
            <a:lstStyle/>
            <a:p>
              <a:pPr lvl="0" algn="ctr"/>
              <a:r>
                <a:rPr lang="en-US" sz="3200" b="1" dirty="0" err="1" smtClean="0">
                  <a:solidFill>
                    <a:srgbClr val="002060"/>
                  </a:solidFill>
                  <a:latin typeface="Times New Roman" pitchFamily="18" charset="0"/>
                  <a:cs typeface="Times New Roman" pitchFamily="18" charset="0"/>
                </a:rPr>
                <a:t>Đoạn</a:t>
              </a:r>
              <a:r>
                <a:rPr lang="en-US" sz="3200" b="1" dirty="0" smtClean="0">
                  <a:solidFill>
                    <a:srgbClr val="002060"/>
                  </a:solidFill>
                  <a:latin typeface="Times New Roman" pitchFamily="18" charset="0"/>
                  <a:cs typeface="Times New Roman" pitchFamily="18" charset="0"/>
                </a:rPr>
                <a:t> 2: </a:t>
              </a:r>
              <a:r>
                <a:rPr lang="en-US" sz="3200" b="1" dirty="0" err="1" smtClean="0">
                  <a:solidFill>
                    <a:srgbClr val="002060"/>
                  </a:solidFill>
                  <a:latin typeface="Times New Roman" pitchFamily="18" charset="0"/>
                  <a:cs typeface="Times New Roman" pitchFamily="18" charset="0"/>
                </a:rPr>
                <a:t>Từ</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Bọn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đầy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tớ</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đến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tôi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sống</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grpSp>
      <p:grpSp>
        <p:nvGrpSpPr>
          <p:cNvPr id="15" name="Group 14"/>
          <p:cNvGrpSpPr/>
          <p:nvPr/>
        </p:nvGrpSpPr>
        <p:grpSpPr>
          <a:xfrm>
            <a:off x="1184675" y="4124830"/>
            <a:ext cx="10744635" cy="1297441"/>
            <a:chOff x="1615284" y="4124830"/>
            <a:chExt cx="9963561" cy="1297441"/>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924" t="31447" r="4727" b="31307"/>
            <a:stretch/>
          </p:blipFill>
          <p:spPr>
            <a:xfrm>
              <a:off x="1615284" y="4124830"/>
              <a:ext cx="9963561" cy="1297441"/>
            </a:xfrm>
            <a:prstGeom prst="rect">
              <a:avLst/>
            </a:prstGeom>
          </p:spPr>
        </p:pic>
        <p:sp>
          <p:nvSpPr>
            <p:cNvPr id="9" name="Rectangle 8"/>
            <p:cNvSpPr/>
            <p:nvPr/>
          </p:nvSpPr>
          <p:spPr>
            <a:xfrm>
              <a:off x="2385436" y="4419607"/>
              <a:ext cx="8234173" cy="707886"/>
            </a:xfrm>
            <a:prstGeom prst="rect">
              <a:avLst/>
            </a:prstGeom>
          </p:spPr>
          <p:txBody>
            <a:bodyPr wrap="none">
              <a:spAutoFit/>
            </a:bodyPr>
            <a:lstStyle/>
            <a:p>
              <a:pPr lvl="0" algn="ctr"/>
              <a:r>
                <a:rPr lang="en-US" sz="4000" b="1" dirty="0" err="1" smtClean="0">
                  <a:solidFill>
                    <a:srgbClr val="002060"/>
                  </a:solidFill>
                  <a:latin typeface="Times New Roman" pitchFamily="18" charset="0"/>
                  <a:cs typeface="Times New Roman" pitchFamily="18" charset="0"/>
                </a:rPr>
                <a:t>Đoạn</a:t>
              </a:r>
              <a:r>
                <a:rPr lang="en-US" sz="4000" b="1" dirty="0" smtClean="0">
                  <a:solidFill>
                    <a:srgbClr val="002060"/>
                  </a:solidFill>
                  <a:latin typeface="Times New Roman" pitchFamily="18" charset="0"/>
                  <a:cs typeface="Times New Roman" pitchFamily="18" charset="0"/>
                </a:rPr>
                <a:t> 3: </a:t>
              </a:r>
              <a:r>
                <a:rPr lang="en-US" sz="4000" b="1" dirty="0" err="1" smtClean="0">
                  <a:solidFill>
                    <a:srgbClr val="002060"/>
                  </a:solidFill>
                  <a:latin typeface="Times New Roman" pitchFamily="18" charset="0"/>
                  <a:cs typeface="Times New Roman" pitchFamily="18" charset="0"/>
                </a:rPr>
                <a:t>Từ</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Thần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Đi</a:t>
              </a:r>
              <a:r>
                <a:rPr lang="en-US" sz="4000" b="1" dirty="0" smtClean="0">
                  <a:solidFill>
                    <a:srgbClr val="002060"/>
                  </a:solidFill>
                  <a:latin typeface="Times New Roman" pitchFamily="18" charset="0"/>
                  <a:cs typeface="Times New Roman" pitchFamily="18" charset="0"/>
                </a:rPr>
                <a:t>-ô-</a:t>
              </a:r>
              <a:r>
                <a:rPr lang="en-US" sz="4000" b="1" dirty="0" err="1" smtClean="0">
                  <a:solidFill>
                    <a:srgbClr val="002060"/>
                  </a:solidFill>
                  <a:latin typeface="Times New Roman" pitchFamily="18" charset="0"/>
                  <a:cs typeface="Times New Roman" pitchFamily="18" charset="0"/>
                </a:rPr>
                <a:t>ni</a:t>
              </a:r>
              <a:r>
                <a:rPr lang="en-US" sz="4000" b="1" dirty="0" smtClean="0">
                  <a:solidFill>
                    <a:srgbClr val="002060"/>
                  </a:solidFill>
                  <a:latin typeface="Times New Roman" pitchFamily="18" charset="0"/>
                  <a:cs typeface="Times New Roman" pitchFamily="18" charset="0"/>
                </a:rPr>
                <a:t>-</a:t>
              </a:r>
              <a:r>
                <a:rPr lang="en-US" sz="4000" b="1" dirty="0" err="1" smtClean="0">
                  <a:solidFill>
                    <a:srgbClr val="002060"/>
                  </a:solidFill>
                  <a:latin typeface="Times New Roman" pitchFamily="18" charset="0"/>
                  <a:cs typeface="Times New Roman" pitchFamily="18" charset="0"/>
                </a:rPr>
                <a:t>dốt</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đến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hết</a:t>
              </a:r>
              <a:r>
                <a:rPr lang="en-US" sz="2800" b="1" dirty="0" smtClean="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2332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17264" y="404899"/>
            <a:ext cx="7751927" cy="1325563"/>
          </a:xfrm>
        </p:spPr>
        <p:txBody>
          <a:bodyPr>
            <a:normAutofit/>
          </a:bodyPr>
          <a:lstStyle/>
          <a:p>
            <a:pPr algn="ctr"/>
            <a:r>
              <a:rPr lang="en-US" b="1" dirty="0" err="1" smtClean="0">
                <a:solidFill>
                  <a:srgbClr val="FF0000"/>
                </a:solidFill>
                <a:latin typeface="Times New Roman" pitchFamily="18" charset="0"/>
                <a:cs typeface="Times New Roman" pitchFamily="18" charset="0"/>
              </a:rPr>
              <a:t>GIỌNG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endParaRPr lang="en-US" b="1" dirty="0">
              <a:solidFill>
                <a:srgbClr val="FF0000"/>
              </a:solidFill>
              <a:latin typeface="Times New Roman" pitchFamily="18" charset="0"/>
              <a:cs typeface="Times New Roman" pitchFamily="18" charset="0"/>
            </a:endParaRPr>
          </a:p>
        </p:txBody>
      </p:sp>
      <p:sp>
        <p:nvSpPr>
          <p:cNvPr id="6" name="Content Placeholder 2"/>
          <p:cNvSpPr>
            <a:spLocks noGrp="1"/>
          </p:cNvSpPr>
          <p:nvPr>
            <p:ph idx="1"/>
          </p:nvPr>
        </p:nvSpPr>
        <p:spPr>
          <a:xfrm>
            <a:off x="463876" y="2073012"/>
            <a:ext cx="11288685" cy="4219397"/>
          </a:xfrm>
        </p:spPr>
        <p:txBody>
          <a:bodyPr>
            <a:noAutofit/>
          </a:bodyPr>
          <a:lstStyle/>
          <a:p>
            <a:pPr marL="0" indent="0" algn="ctr">
              <a:buNone/>
            </a:pPr>
            <a:r>
              <a:rPr lang="en-US" sz="4000" b="1" dirty="0" err="1" smtClean="0">
                <a:solidFill>
                  <a:srgbClr val="FF0000"/>
                </a:solidFill>
                <a:latin typeface="Times New Roman" pitchFamily="18" charset="0"/>
                <a:cs typeface="Times New Roman" pitchFamily="18" charset="0"/>
              </a:rPr>
              <a:t>Toàn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với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giọng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diễn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cảm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thể</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hiện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được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lời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nhân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vật</a:t>
            </a:r>
            <a:r>
              <a:rPr lang="en-US" sz="4000" b="1" dirty="0">
                <a:solidFill>
                  <a:srgbClr val="FF0000"/>
                </a:solidFill>
                <a:latin typeface="Times New Roman" pitchFamily="18" charset="0"/>
                <a:cs typeface="Times New Roman" pitchFamily="18" charset="0"/>
              </a:rPr>
              <a:t>:</a:t>
            </a:r>
            <a:endParaRPr lang="en-US" sz="4000" b="1" dirty="0" smtClean="0">
              <a:solidFill>
                <a:srgbClr val="FF0000"/>
              </a:solidFill>
              <a:latin typeface="Times New Roman" pitchFamily="18" charset="0"/>
              <a:cs typeface="Times New Roman" pitchFamily="18" charset="0"/>
            </a:endParaRPr>
          </a:p>
          <a:p>
            <a:pPr>
              <a:buFontTx/>
              <a:buChar char="-"/>
            </a:pPr>
            <a:r>
              <a:rPr lang="en-US" sz="4000" b="1" dirty="0" err="1" smtClean="0">
                <a:solidFill>
                  <a:srgbClr val="002060"/>
                </a:solidFill>
                <a:latin typeface="Times New Roman" pitchFamily="18" charset="0"/>
                <a:cs typeface="Times New Roman" pitchFamily="18" charset="0"/>
              </a:rPr>
              <a:t>Lời</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của</a:t>
            </a:r>
            <a:r>
              <a:rPr lang="en-US" sz="4000" b="1" dirty="0" smtClean="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v</a:t>
            </a:r>
            <a:r>
              <a:rPr lang="en-US" sz="4000" b="1" dirty="0" err="1" smtClean="0">
                <a:solidFill>
                  <a:srgbClr val="002060"/>
                </a:solidFill>
                <a:latin typeface="Times New Roman" pitchFamily="18" charset="0"/>
                <a:cs typeface="Times New Roman" pitchFamily="18" charset="0"/>
              </a:rPr>
              <a:t>ua</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Mi-đát</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từ</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phấn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khởi</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thỏa</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mãn</a:t>
            </a:r>
            <a:r>
              <a:rPr lang="en-US" sz="4000" b="1" dirty="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chuyển</a:t>
            </a:r>
            <a:r>
              <a:rPr lang="en-US" sz="4000" b="1" dirty="0" smtClean="0">
                <a:solidFill>
                  <a:srgbClr val="002060"/>
                </a:solidFill>
                <a:latin typeface="Times New Roman" pitchFamily="18" charset="0"/>
                <a:cs typeface="Times New Roman" pitchFamily="18" charset="0"/>
              </a:rPr>
              <a:t> sang </a:t>
            </a:r>
            <a:r>
              <a:rPr lang="en-US" sz="4000" b="1" dirty="0" err="1" smtClean="0">
                <a:solidFill>
                  <a:srgbClr val="002060"/>
                </a:solidFill>
                <a:latin typeface="Times New Roman" pitchFamily="18" charset="0"/>
                <a:cs typeface="Times New Roman" pitchFamily="18" charset="0"/>
              </a:rPr>
              <a:t>hoảng</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hốt</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cầu</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khẩn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hối</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hận</a:t>
            </a:r>
            <a:r>
              <a:rPr lang="en-US" sz="4000" b="1" dirty="0" smtClean="0">
                <a:solidFill>
                  <a:srgbClr val="002060"/>
                </a:solidFill>
                <a:latin typeface="Times New Roman" pitchFamily="18" charset="0"/>
                <a:cs typeface="Times New Roman" pitchFamily="18" charset="0"/>
              </a:rPr>
              <a:t>.</a:t>
            </a:r>
          </a:p>
          <a:p>
            <a:pPr>
              <a:buFontTx/>
              <a:buChar char="-"/>
            </a:pPr>
            <a:r>
              <a:rPr lang="en-US" sz="4000" b="1" dirty="0" err="1" smtClean="0">
                <a:solidFill>
                  <a:srgbClr val="002060"/>
                </a:solidFill>
                <a:latin typeface="Times New Roman" pitchFamily="18" charset="0"/>
                <a:cs typeface="Times New Roman" pitchFamily="18" charset="0"/>
              </a:rPr>
              <a:t>Lời</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phán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của</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thần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Đi</a:t>
            </a:r>
            <a:r>
              <a:rPr lang="en-US" sz="4000" b="1" dirty="0" smtClean="0">
                <a:solidFill>
                  <a:srgbClr val="002060"/>
                </a:solidFill>
                <a:latin typeface="Times New Roman" pitchFamily="18" charset="0"/>
                <a:cs typeface="Times New Roman" pitchFamily="18" charset="0"/>
              </a:rPr>
              <a:t>-ô-</a:t>
            </a:r>
            <a:r>
              <a:rPr lang="en-US" sz="4000" b="1" dirty="0" err="1" smtClean="0">
                <a:solidFill>
                  <a:srgbClr val="002060"/>
                </a:solidFill>
                <a:latin typeface="Times New Roman" pitchFamily="18" charset="0"/>
                <a:cs typeface="Times New Roman" pitchFamily="18" charset="0"/>
              </a:rPr>
              <a:t>ni</a:t>
            </a:r>
            <a:r>
              <a:rPr lang="en-US" sz="4000" b="1" dirty="0" smtClean="0">
                <a:solidFill>
                  <a:srgbClr val="002060"/>
                </a:solidFill>
                <a:latin typeface="Times New Roman" pitchFamily="18" charset="0"/>
                <a:cs typeface="Times New Roman" pitchFamily="18" charset="0"/>
              </a:rPr>
              <a:t>-</a:t>
            </a:r>
            <a:r>
              <a:rPr lang="en-US" sz="4000" b="1" dirty="0" err="1" smtClean="0">
                <a:solidFill>
                  <a:srgbClr val="002060"/>
                </a:solidFill>
                <a:latin typeface="Times New Roman" pitchFamily="18" charset="0"/>
                <a:cs typeface="Times New Roman" pitchFamily="18" charset="0"/>
              </a:rPr>
              <a:t>dốt</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điềm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tĩnh</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oai</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vệ</a:t>
            </a:r>
            <a:r>
              <a:rPr lang="en-US" sz="4000" b="1" dirty="0" smtClean="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60453523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95553"/>
            <a:ext cx="12192000" cy="3108543"/>
          </a:xfrm>
          <a:prstGeom prst="rect">
            <a:avLst/>
          </a:prstGeom>
          <a:solidFill>
            <a:schemeClr val="bg1"/>
          </a:solidFill>
        </p:spPr>
        <p:txBody>
          <a:bodyPr wrap="square">
            <a:spAutoFit/>
          </a:bodyPr>
          <a:lstStyle/>
          <a:p>
            <a:pPr algn="just"/>
            <a:r>
              <a:rPr lang="en-US" sz="2800" dirty="0" smtClean="0">
                <a:solidFill>
                  <a:srgbClr val="002060"/>
                </a:solidFill>
              </a:rPr>
              <a:t>	</a:t>
            </a:r>
            <a:r>
              <a:rPr lang="vi-VN" sz="2800" dirty="0" smtClean="0">
                <a:solidFill>
                  <a:srgbClr val="002060"/>
                </a:solidFill>
              </a:rPr>
              <a:t>Có </a:t>
            </a:r>
            <a:r>
              <a:rPr lang="vi-VN" sz="2800" dirty="0">
                <a:solidFill>
                  <a:srgbClr val="002060"/>
                </a:solidFill>
              </a:rPr>
              <a:t>lần thần Đi-ô-ni-dốt hiện ra, cho vua Mi-đát được ước một điều. Mi-đát vốn tham lam nên nói ngay:</a:t>
            </a:r>
          </a:p>
          <a:p>
            <a:pPr algn="just"/>
            <a:r>
              <a:rPr lang="en-US" sz="2800" dirty="0" smtClean="0">
                <a:solidFill>
                  <a:srgbClr val="002060"/>
                </a:solidFill>
              </a:rPr>
              <a:t>    </a:t>
            </a:r>
            <a:r>
              <a:rPr lang="vi-VN" sz="2800" dirty="0" smtClean="0">
                <a:solidFill>
                  <a:srgbClr val="002060"/>
                </a:solidFill>
              </a:rPr>
              <a:t>- </a:t>
            </a:r>
            <a:r>
              <a:rPr lang="vi-VN" sz="2800" dirty="0">
                <a:solidFill>
                  <a:srgbClr val="002060"/>
                </a:solidFill>
              </a:rPr>
              <a:t>Xin Thần cho mọi vật tôi chạm đến đều hóa thành vàng!</a:t>
            </a:r>
          </a:p>
          <a:p>
            <a:pPr algn="just"/>
            <a:r>
              <a:rPr lang="en-US" sz="2800" dirty="0" smtClean="0">
                <a:solidFill>
                  <a:srgbClr val="002060"/>
                </a:solidFill>
              </a:rPr>
              <a:t>	</a:t>
            </a:r>
            <a:r>
              <a:rPr lang="vi-VN" sz="2800" dirty="0" smtClean="0">
                <a:solidFill>
                  <a:srgbClr val="002060"/>
                </a:solidFill>
              </a:rPr>
              <a:t>Thần </a:t>
            </a:r>
            <a:r>
              <a:rPr lang="vi-VN" sz="2800" dirty="0">
                <a:solidFill>
                  <a:srgbClr val="002060"/>
                </a:solidFill>
              </a:rPr>
              <a:t>Đi-ô-ni-dốt mỉm cười ưng thuận.</a:t>
            </a:r>
          </a:p>
          <a:p>
            <a:pPr algn="just"/>
            <a:r>
              <a:rPr lang="en-US" sz="2800" dirty="0" smtClean="0">
                <a:solidFill>
                  <a:srgbClr val="002060"/>
                </a:solidFill>
              </a:rPr>
              <a:t>	</a:t>
            </a:r>
            <a:r>
              <a:rPr lang="vi-VN" sz="2800" dirty="0" smtClean="0">
                <a:solidFill>
                  <a:srgbClr val="002060"/>
                </a:solidFill>
              </a:rPr>
              <a:t>Vua </a:t>
            </a:r>
            <a:r>
              <a:rPr lang="vi-VN" sz="2800" dirty="0">
                <a:solidFill>
                  <a:srgbClr val="002060"/>
                </a:solidFill>
              </a:rPr>
              <a:t>Mi-đát thử bẻ một cành sồi, cành đó liền biến thành vàng. Vua ngắt một quả táo, quả táo cũng thành vàng nốt. Tưởng không có ai trên đời sung sướng hơn thế nữa!</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735" t="31045" r="4718" b="31144"/>
          <a:stretch/>
        </p:blipFill>
        <p:spPr>
          <a:xfrm>
            <a:off x="1436396" y="16549"/>
            <a:ext cx="10755604" cy="1387374"/>
          </a:xfrm>
          <a:prstGeom prst="rect">
            <a:avLst/>
          </a:prstGeom>
        </p:spPr>
      </p:pic>
      <p:sp>
        <p:nvSpPr>
          <p:cNvPr id="8" name="Rectangle 7"/>
          <p:cNvSpPr/>
          <p:nvPr/>
        </p:nvSpPr>
        <p:spPr>
          <a:xfrm>
            <a:off x="2107056" y="415376"/>
            <a:ext cx="9161482" cy="523220"/>
          </a:xfrm>
          <a:prstGeom prst="rect">
            <a:avLst/>
          </a:prstGeom>
        </p:spPr>
        <p:txBody>
          <a:bodyPr wrap="none">
            <a:spAutoFit/>
          </a:bodyPr>
          <a:lstStyle/>
          <a:p>
            <a:pPr lvl="0" algn="ctr"/>
            <a:r>
              <a:rPr lang="en-US" sz="2800" b="1" dirty="0" err="1" smtClean="0">
                <a:solidFill>
                  <a:srgbClr val="002060"/>
                </a:solidFill>
                <a:latin typeface="Arial" panose="020B0604020202020204" pitchFamily="34" charset="0"/>
                <a:cs typeface="Arial" panose="020B0604020202020204" pitchFamily="34" charset="0"/>
              </a:rPr>
              <a:t>Đoạn</a:t>
            </a:r>
            <a:r>
              <a:rPr lang="en-US" sz="2800" b="1" dirty="0" smtClean="0">
                <a:solidFill>
                  <a:srgbClr val="002060"/>
                </a:solidFill>
                <a:latin typeface="Arial" panose="020B0604020202020204" pitchFamily="34" charset="0"/>
                <a:cs typeface="Arial" panose="020B0604020202020204" pitchFamily="34" charset="0"/>
              </a:rPr>
              <a:t> 1: </a:t>
            </a:r>
            <a:r>
              <a:rPr lang="en-US" sz="2800" b="1" dirty="0" err="1" smtClean="0">
                <a:solidFill>
                  <a:srgbClr val="002060"/>
                </a:solidFill>
                <a:latin typeface="Arial" panose="020B0604020202020204" pitchFamily="34" charset="0"/>
                <a:cs typeface="Arial" panose="020B0604020202020204" pitchFamily="34" charset="0"/>
              </a:rPr>
              <a:t>Từ</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Có</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lần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đến</a:t>
            </a:r>
            <a:r>
              <a:rPr lang="en-US" sz="2800" b="1" dirty="0" smtClean="0">
                <a:solidFill>
                  <a:srgbClr val="002060"/>
                </a:solidFill>
                <a:latin typeface="Arial" panose="020B0604020202020204" pitchFamily="34" charset="0"/>
                <a:cs typeface="Arial" panose="020B0604020202020204" pitchFamily="34" charset="0"/>
              </a:rPr>
              <a:t> “sung </a:t>
            </a:r>
            <a:r>
              <a:rPr lang="en-US" sz="2800" b="1" dirty="0" err="1" smtClean="0">
                <a:solidFill>
                  <a:srgbClr val="002060"/>
                </a:solidFill>
                <a:latin typeface="Arial" panose="020B0604020202020204" pitchFamily="34" charset="0"/>
                <a:cs typeface="Arial" panose="020B0604020202020204" pitchFamily="34" charset="0"/>
              </a:rPr>
              <a:t>sướng</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hơn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thế</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nữa</a:t>
            </a:r>
            <a:r>
              <a:rPr lang="en-US" sz="2800" b="1" dirty="0" smtClean="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521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894985"/>
            <a:ext cx="12052971" cy="2677656"/>
          </a:xfrm>
          <a:prstGeom prst="rect">
            <a:avLst/>
          </a:prstGeom>
          <a:solidFill>
            <a:schemeClr val="bg1"/>
          </a:solidFill>
        </p:spPr>
        <p:txBody>
          <a:bodyPr wrap="square">
            <a:spAutoFit/>
          </a:bodyPr>
          <a:lstStyle/>
          <a:p>
            <a:pPr algn="just"/>
            <a:r>
              <a:rPr lang="en-US" sz="2800" dirty="0" smtClean="0">
                <a:solidFill>
                  <a:srgbClr val="002060"/>
                </a:solidFill>
              </a:rPr>
              <a:t>	</a:t>
            </a:r>
            <a:r>
              <a:rPr lang="vi-VN" sz="2800" dirty="0" smtClean="0">
                <a:solidFill>
                  <a:srgbClr val="002060"/>
                </a:solidFill>
              </a:rPr>
              <a:t>Bọn </a:t>
            </a:r>
            <a:r>
              <a:rPr lang="vi-VN" sz="2800" dirty="0">
                <a:solidFill>
                  <a:srgbClr val="002060"/>
                </a:solidFill>
              </a:rPr>
              <a:t>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800" dirty="0" smtClean="0">
                <a:solidFill>
                  <a:srgbClr val="002060"/>
                </a:solidFill>
              </a:rPr>
              <a:t>    </a:t>
            </a:r>
            <a:r>
              <a:rPr lang="vi-VN" sz="2800" dirty="0" smtClean="0">
                <a:solidFill>
                  <a:srgbClr val="002060"/>
                </a:solidFill>
              </a:rPr>
              <a:t>- </a:t>
            </a:r>
            <a:r>
              <a:rPr lang="vi-VN" sz="2800" dirty="0">
                <a:solidFill>
                  <a:srgbClr val="002060"/>
                </a:solidFill>
              </a:rPr>
              <a:t>Xin Thần tha tội cho tôi! Xin Người lấy lại điều ước để cho tôi được sống!</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894" t="31246" r="4758" b="30943"/>
          <a:stretch/>
        </p:blipFill>
        <p:spPr>
          <a:xfrm>
            <a:off x="1308334" y="0"/>
            <a:ext cx="10744637" cy="1291422"/>
          </a:xfrm>
          <a:prstGeom prst="rect">
            <a:avLst/>
          </a:prstGeom>
        </p:spPr>
      </p:pic>
      <p:sp>
        <p:nvSpPr>
          <p:cNvPr id="7" name="Rectangle 6"/>
          <p:cNvSpPr/>
          <p:nvPr/>
        </p:nvSpPr>
        <p:spPr>
          <a:xfrm>
            <a:off x="1907550" y="384101"/>
            <a:ext cx="9546203" cy="523220"/>
          </a:xfrm>
          <a:prstGeom prst="rect">
            <a:avLst/>
          </a:prstGeom>
        </p:spPr>
        <p:txBody>
          <a:bodyPr wrap="none">
            <a:spAutoFit/>
          </a:bodyPr>
          <a:lstStyle/>
          <a:p>
            <a:pPr lvl="0" algn="ctr"/>
            <a:r>
              <a:rPr lang="en-US" sz="2800" b="1" dirty="0" err="1">
                <a:solidFill>
                  <a:srgbClr val="002060"/>
                </a:solidFill>
                <a:latin typeface="Arial" panose="020B0604020202020204" pitchFamily="34" charset="0"/>
                <a:cs typeface="Arial" panose="020B0604020202020204" pitchFamily="34" charset="0"/>
              </a:rPr>
              <a:t>Đoạn</a:t>
            </a:r>
            <a:r>
              <a:rPr lang="en-US" sz="2800" b="1" dirty="0">
                <a:solidFill>
                  <a:srgbClr val="002060"/>
                </a:solidFill>
                <a:latin typeface="Arial" panose="020B0604020202020204" pitchFamily="34" charset="0"/>
                <a:cs typeface="Arial" panose="020B0604020202020204" pitchFamily="34" charset="0"/>
              </a:rPr>
              <a:t> 2: </a:t>
            </a:r>
            <a:r>
              <a:rPr lang="en-US" sz="2800" b="1" dirty="0" err="1">
                <a:solidFill>
                  <a:srgbClr val="002060"/>
                </a:solidFill>
                <a:latin typeface="Arial" panose="020B0604020202020204" pitchFamily="34" charset="0"/>
                <a:cs typeface="Arial" panose="020B0604020202020204" pitchFamily="34" charset="0"/>
              </a:rPr>
              <a:t>Từ</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Bọn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đầy</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tớ</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đến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để</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tôi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được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sống</a:t>
            </a:r>
            <a:r>
              <a:rPr lang="en-US" sz="28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48484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041129"/>
            <a:ext cx="12192000" cy="4832092"/>
          </a:xfrm>
          <a:prstGeom prst="rect">
            <a:avLst/>
          </a:prstGeom>
          <a:solidFill>
            <a:schemeClr val="bg1"/>
          </a:solidFill>
        </p:spPr>
        <p:txBody>
          <a:bodyPr wrap="square">
            <a:spAutoFit/>
          </a:bodyPr>
          <a:lstStyle/>
          <a:p>
            <a:pPr algn="just"/>
            <a:r>
              <a:rPr lang="en-US" sz="2800" dirty="0" smtClean="0">
                <a:solidFill>
                  <a:srgbClr val="002060"/>
                </a:solidFill>
              </a:rPr>
              <a:t>	</a:t>
            </a:r>
            <a:r>
              <a:rPr lang="vi-VN" sz="2800" dirty="0" smtClean="0">
                <a:solidFill>
                  <a:srgbClr val="002060"/>
                </a:solidFill>
              </a:rPr>
              <a:t>Thần </a:t>
            </a:r>
            <a:r>
              <a:rPr lang="vi-VN" sz="2800" dirty="0">
                <a:solidFill>
                  <a:srgbClr val="002060"/>
                </a:solidFill>
              </a:rPr>
              <a:t>Đi-ô-ni-dốt liền hiện ra và phán:</a:t>
            </a:r>
          </a:p>
          <a:p>
            <a:pPr algn="just"/>
            <a:r>
              <a:rPr lang="en-US" sz="2800" dirty="0">
                <a:solidFill>
                  <a:srgbClr val="002060"/>
                </a:solidFill>
              </a:rPr>
              <a:t> </a:t>
            </a:r>
            <a:r>
              <a:rPr lang="en-US" sz="2800" dirty="0" smtClean="0">
                <a:solidFill>
                  <a:srgbClr val="002060"/>
                </a:solidFill>
              </a:rPr>
              <a:t>   </a:t>
            </a:r>
            <a:r>
              <a:rPr lang="vi-VN" sz="2800" dirty="0" smtClean="0">
                <a:solidFill>
                  <a:srgbClr val="002060"/>
                </a:solidFill>
              </a:rPr>
              <a:t>- </a:t>
            </a:r>
            <a:r>
              <a:rPr lang="vi-VN" sz="2800" dirty="0">
                <a:solidFill>
                  <a:srgbClr val="002060"/>
                </a:solidFill>
              </a:rPr>
              <a:t>Nhà ngươi hãy đến sông Pác-tôn, nhúng mình vào dòng nước, phép màu sẽ biến mất và nhà người sẽ rửa sạch được lòng tham.</a:t>
            </a:r>
          </a:p>
          <a:p>
            <a:pPr algn="just"/>
            <a:endParaRPr lang="en-US" sz="2800" dirty="0" smtClean="0">
              <a:solidFill>
                <a:srgbClr val="002060"/>
              </a:solidFill>
            </a:endParaRPr>
          </a:p>
          <a:p>
            <a:pPr algn="just"/>
            <a:r>
              <a:rPr lang="en-US" sz="2800" dirty="0">
                <a:solidFill>
                  <a:srgbClr val="002060"/>
                </a:solidFill>
              </a:rPr>
              <a:t>	</a:t>
            </a:r>
            <a:r>
              <a:rPr lang="vi-VN" sz="2800" dirty="0" smtClean="0">
                <a:solidFill>
                  <a:srgbClr val="002060"/>
                </a:solidFill>
              </a:rPr>
              <a:t>Mi-đát </a:t>
            </a:r>
            <a:r>
              <a:rPr lang="vi-VN" sz="2800" dirty="0">
                <a:solidFill>
                  <a:srgbClr val="002060"/>
                </a:solidFill>
              </a:rPr>
              <a:t>làm theo lời dạy của thần, quả nhiên thoát khỏi cái quà tặng mà trước đây ông hằng mong ước. Lúc ấy, nhà vua mới hiểu rằng hạnh phúc không thể xây dựng bằng ước muốn tham lam.</a:t>
            </a:r>
          </a:p>
          <a:p>
            <a:pPr algn="r"/>
            <a:r>
              <a:rPr lang="vi-VN" sz="2800" dirty="0">
                <a:solidFill>
                  <a:srgbClr val="002060"/>
                </a:solidFill>
              </a:rPr>
              <a:t>Theo THẦN THOẠI HI LẠP</a:t>
            </a:r>
          </a:p>
          <a:p>
            <a:pPr algn="r"/>
            <a:r>
              <a:rPr lang="vi-VN" sz="2800" dirty="0">
                <a:solidFill>
                  <a:srgbClr val="002060"/>
                </a:solidFill>
              </a:rPr>
              <a:t>(Nhữ Thành dịch)</a:t>
            </a:r>
          </a:p>
          <a:p>
            <a:pPr algn="just"/>
            <a:endParaRPr lang="vi-VN" sz="2800" dirty="0">
              <a:solidFill>
                <a:srgbClr val="002060"/>
              </a:solidFill>
            </a:endParaRPr>
          </a:p>
          <a:p>
            <a:pPr algn="just"/>
            <a:endParaRPr lang="vi-VN" sz="2800" dirty="0">
              <a:solidFill>
                <a:srgbClr val="002060"/>
              </a:solidFill>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4924" t="31447" r="4727" b="31307"/>
          <a:stretch/>
        </p:blipFill>
        <p:spPr>
          <a:xfrm>
            <a:off x="1326563" y="0"/>
            <a:ext cx="10744637" cy="1297441"/>
          </a:xfrm>
          <a:prstGeom prst="rect">
            <a:avLst/>
          </a:prstGeom>
        </p:spPr>
      </p:pic>
      <p:sp>
        <p:nvSpPr>
          <p:cNvPr id="8" name="Rectangle 7"/>
          <p:cNvSpPr/>
          <p:nvPr/>
        </p:nvSpPr>
        <p:spPr>
          <a:xfrm>
            <a:off x="2113528" y="387110"/>
            <a:ext cx="6795450" cy="523220"/>
          </a:xfrm>
          <a:prstGeom prst="rect">
            <a:avLst/>
          </a:prstGeom>
        </p:spPr>
        <p:txBody>
          <a:bodyPr wrap="none">
            <a:spAutoFit/>
          </a:bodyPr>
          <a:lstStyle/>
          <a:p>
            <a:pPr lvl="0" algn="ctr"/>
            <a:r>
              <a:rPr lang="en-US" sz="2800" b="1" dirty="0" err="1">
                <a:solidFill>
                  <a:srgbClr val="002060"/>
                </a:solidFill>
                <a:latin typeface="Arial" panose="020B0604020202020204" pitchFamily="34" charset="0"/>
                <a:cs typeface="Arial" panose="020B0604020202020204" pitchFamily="34" charset="0"/>
              </a:rPr>
              <a:t>Đoạn</a:t>
            </a:r>
            <a:r>
              <a:rPr lang="en-US" sz="2800" b="1" dirty="0">
                <a:solidFill>
                  <a:srgbClr val="002060"/>
                </a:solidFill>
                <a:latin typeface="Arial" panose="020B0604020202020204" pitchFamily="34" charset="0"/>
                <a:cs typeface="Arial" panose="020B0604020202020204" pitchFamily="34" charset="0"/>
              </a:rPr>
              <a:t> 3: </a:t>
            </a:r>
            <a:r>
              <a:rPr lang="en-US" sz="2800" b="1" dirty="0" err="1">
                <a:solidFill>
                  <a:srgbClr val="002060"/>
                </a:solidFill>
                <a:latin typeface="Arial" panose="020B0604020202020204" pitchFamily="34" charset="0"/>
                <a:cs typeface="Arial" panose="020B0604020202020204" pitchFamily="34" charset="0"/>
              </a:rPr>
              <a:t>Từ</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Thần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a:t>
            </a:r>
            <a:r>
              <a:rPr lang="en-US" sz="2800" b="1" dirty="0">
                <a:solidFill>
                  <a:srgbClr val="002060"/>
                </a:solidFill>
                <a:latin typeface="Arial" panose="020B0604020202020204" pitchFamily="34" charset="0"/>
                <a:cs typeface="Arial" panose="020B0604020202020204" pitchFamily="34" charset="0"/>
              </a:rPr>
              <a:t>-ô-</a:t>
            </a:r>
            <a:r>
              <a:rPr lang="en-US" sz="2800" b="1" dirty="0" err="1">
                <a:solidFill>
                  <a:srgbClr val="002060"/>
                </a:solidFill>
                <a:latin typeface="Arial" panose="020B0604020202020204" pitchFamily="34" charset="0"/>
                <a:cs typeface="Arial" panose="020B0604020202020204" pitchFamily="34" charset="0"/>
              </a:rPr>
              <a:t>ni</a:t>
            </a:r>
            <a:r>
              <a:rPr lang="en-US" sz="2800" b="1" dirty="0">
                <a:solidFill>
                  <a:srgbClr val="002060"/>
                </a:solidFill>
                <a:latin typeface="Arial" panose="020B0604020202020204" pitchFamily="34" charset="0"/>
                <a:cs typeface="Arial" panose="020B0604020202020204" pitchFamily="34" charset="0"/>
              </a:rPr>
              <a:t>-</a:t>
            </a:r>
            <a:r>
              <a:rPr lang="en-US" sz="2800" b="1" dirty="0" err="1">
                <a:solidFill>
                  <a:srgbClr val="002060"/>
                </a:solidFill>
                <a:latin typeface="Arial" panose="020B0604020202020204" pitchFamily="34" charset="0"/>
                <a:cs typeface="Arial" panose="020B0604020202020204" pitchFamily="34" charset="0"/>
              </a:rPr>
              <a:t>dốt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đến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hết</a:t>
            </a:r>
            <a:r>
              <a:rPr lang="en-US" sz="28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5573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47" name="Group 23"/>
          <p:cNvGraphicFramePr>
            <a:graphicFrameLocks noGrp="1"/>
          </p:cNvGraphicFramePr>
          <p:nvPr>
            <p:ph idx="4294967295"/>
            <p:extLst>
              <p:ext uri="{D42A27DB-BD31-4B8C-83A1-F6EECF244321}">
                <p14:modId xmlns:p14="http://schemas.microsoft.com/office/powerpoint/2010/main" val="2284604149"/>
              </p:ext>
            </p:extLst>
          </p:nvPr>
        </p:nvGraphicFramePr>
        <p:xfrm>
          <a:off x="39687" y="22143"/>
          <a:ext cx="12152313" cy="6189662"/>
        </p:xfrm>
        <a:graphic>
          <a:graphicData uri="http://schemas.openxmlformats.org/drawingml/2006/table">
            <a:tbl>
              <a:tblPr/>
              <a:tblGrid>
                <a:gridCol w="6262639">
                  <a:extLst>
                    <a:ext uri="{9D8B030D-6E8A-4147-A177-3AD203B41FA5}">
                      <a16:colId xmlns:a16="http://schemas.microsoft.com/office/drawing/2014/main" xmlns="" val="326194482"/>
                    </a:ext>
                  </a:extLst>
                </a:gridCol>
                <a:gridCol w="5889674">
                  <a:extLst>
                    <a:ext uri="{9D8B030D-6E8A-4147-A177-3AD203B41FA5}">
                      <a16:colId xmlns:a16="http://schemas.microsoft.com/office/drawing/2014/main" xmlns="" val="1793296345"/>
                    </a:ext>
                  </a:extLst>
                </a:gridCol>
              </a:tblGrid>
              <a:tr h="844045">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Luyện</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đọc</a:t>
                      </a:r>
                      <a:endPar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endParaRPr>
                    </a:p>
                  </a:txBody>
                  <a:tcPr marL="112542" marR="112542" marT="56270" marB="5627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Luyện</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ngắt</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câu</a:t>
                      </a:r>
                      <a:endPar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endParaRPr>
                    </a:p>
                  </a:txBody>
                  <a:tcPr marL="112542" marR="112542" marT="56270" marB="56270"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7087366"/>
                  </a:ext>
                </a:extLst>
              </a:tr>
              <a:tr h="5345617">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12542" marR="112542" marT="56270" marB="5627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12542" marR="112542" marT="56270" marB="56270"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8248855"/>
                  </a:ext>
                </a:extLst>
              </a:tr>
            </a:tbl>
          </a:graphicData>
        </a:graphic>
      </p:graphicFrame>
      <p:sp>
        <p:nvSpPr>
          <p:cNvPr id="14" name="TextBox 13"/>
          <p:cNvSpPr txBox="1">
            <a:spLocks noChangeArrowheads="1"/>
          </p:cNvSpPr>
          <p:nvPr/>
        </p:nvSpPr>
        <p:spPr bwMode="auto">
          <a:xfrm>
            <a:off x="6555830" y="1408813"/>
            <a:ext cx="541550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defRPr/>
            </a:pPr>
            <a:r>
              <a:rPr lang="vi-VN" altLang="en-US" sz="3600" dirty="0">
                <a:solidFill>
                  <a:srgbClr val="002060"/>
                </a:solidFill>
                <a:latin typeface="Times New Roman" pitchFamily="18" charset="0"/>
                <a:cs typeface="Times New Roman" pitchFamily="18" charset="0"/>
              </a:rPr>
              <a:t>Xin Thần cho mọi vật tôi chạm đến </a:t>
            </a:r>
            <a:r>
              <a:rPr lang="vi-VN" altLang="en-US" sz="3600" b="1" dirty="0">
                <a:solidFill>
                  <a:srgbClr val="FF0000"/>
                </a:solidFill>
                <a:latin typeface="Times New Roman" pitchFamily="18" charset="0"/>
                <a:cs typeface="Times New Roman" pitchFamily="18" charset="0"/>
              </a:rPr>
              <a:t>đều hóa thành </a:t>
            </a:r>
            <a:r>
              <a:rPr lang="vi-VN" altLang="en-US" sz="3600" b="1" dirty="0" smtClean="0">
                <a:solidFill>
                  <a:srgbClr val="FF0000"/>
                </a:solidFill>
                <a:latin typeface="Times New Roman" pitchFamily="18" charset="0"/>
                <a:cs typeface="Times New Roman" pitchFamily="18" charset="0"/>
              </a:rPr>
              <a:t>vàng</a:t>
            </a:r>
            <a:r>
              <a:rPr lang="en-US" altLang="en-US" sz="3600" b="1" dirty="0">
                <a:solidFill>
                  <a:srgbClr val="FF0000"/>
                </a:solidFill>
                <a:latin typeface="Times New Roman" pitchFamily="18" charset="0"/>
                <a:cs typeface="Times New Roman" pitchFamily="18" charset="0"/>
              </a:rPr>
              <a:t>!</a:t>
            </a:r>
            <a:endParaRPr lang="vi-VN" altLang="en-US" sz="3600" b="1" dirty="0">
              <a:solidFill>
                <a:srgbClr val="FF0000"/>
              </a:solidFill>
              <a:latin typeface="Times New Roman" pitchFamily="18" charset="0"/>
              <a:cs typeface="Times New Roman" pitchFamily="18" charset="0"/>
            </a:endParaRPr>
          </a:p>
        </p:txBody>
      </p:sp>
      <p:cxnSp>
        <p:nvCxnSpPr>
          <p:cNvPr id="3" name="Straight Connector 2"/>
          <p:cNvCxnSpPr/>
          <p:nvPr/>
        </p:nvCxnSpPr>
        <p:spPr>
          <a:xfrm flipH="1">
            <a:off x="8349119" y="2311375"/>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2267353" y="1116425"/>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latin typeface="Times New Roman" pitchFamily="18" charset="0"/>
                <a:cs typeface="Times New Roman" pitchFamily="18" charset="0"/>
              </a:rPr>
              <a:t>Mi-đát</a:t>
            </a:r>
            <a:endParaRPr lang="en-US" altLang="en-US" sz="3200" dirty="0" smtClean="0">
              <a:solidFill>
                <a:srgbClr val="00206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2267353" y="1896622"/>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a:solidFill>
                  <a:srgbClr val="002060"/>
                </a:solidFill>
                <a:latin typeface="Times New Roman" pitchFamily="18" charset="0"/>
                <a:cs typeface="Times New Roman" pitchFamily="18" charset="0"/>
              </a:rPr>
              <a:t>Đi</a:t>
            </a:r>
            <a:r>
              <a:rPr lang="en-US" altLang="en-US" sz="3200" dirty="0">
                <a:solidFill>
                  <a:srgbClr val="002060"/>
                </a:solidFill>
                <a:latin typeface="Times New Roman" pitchFamily="18" charset="0"/>
                <a:cs typeface="Times New Roman" pitchFamily="18" charset="0"/>
              </a:rPr>
              <a:t>-ô-</a:t>
            </a:r>
            <a:r>
              <a:rPr lang="en-US" altLang="en-US" sz="3200" dirty="0" err="1">
                <a:solidFill>
                  <a:srgbClr val="002060"/>
                </a:solidFill>
                <a:latin typeface="Times New Roman" pitchFamily="18" charset="0"/>
                <a:cs typeface="Times New Roman" pitchFamily="18" charset="0"/>
              </a:rPr>
              <a:t>ni</a:t>
            </a:r>
            <a:r>
              <a:rPr lang="en-US" altLang="en-US" sz="3200" dirty="0">
                <a:solidFill>
                  <a:srgbClr val="002060"/>
                </a:solidFill>
                <a:latin typeface="Times New Roman" pitchFamily="18" charset="0"/>
                <a:cs typeface="Times New Roman" pitchFamily="18" charset="0"/>
              </a:rPr>
              <a:t>-</a:t>
            </a:r>
            <a:r>
              <a:rPr lang="en-US" altLang="en-US" sz="3200" dirty="0" err="1">
                <a:solidFill>
                  <a:srgbClr val="002060"/>
                </a:solidFill>
                <a:latin typeface="Times New Roman" pitchFamily="18" charset="0"/>
                <a:cs typeface="Times New Roman" pitchFamily="18" charset="0"/>
              </a:rPr>
              <a:t>dốt</a:t>
            </a:r>
            <a:endParaRPr lang="en-US" altLang="en-US" sz="3200" dirty="0" smtClean="0">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2267353" y="2676819"/>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latin typeface="Times New Roman" pitchFamily="18" charset="0"/>
                <a:cs typeface="Times New Roman" pitchFamily="18" charset="0"/>
              </a:rPr>
              <a:t>Pác-tôn</a:t>
            </a:r>
            <a:endParaRPr lang="en-US" altLang="en-US" sz="3200" dirty="0" smtClean="0">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2267353" y="3482037"/>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latin typeface="Times New Roman" pitchFamily="18" charset="0"/>
                <a:cs typeface="Times New Roman" pitchFamily="18" charset="0"/>
              </a:rPr>
              <a:t>Cành</a:t>
            </a:r>
            <a:r>
              <a:rPr lang="en-US" altLang="en-US" sz="3200" dirty="0" smtClean="0">
                <a:solidFill>
                  <a:srgbClr val="002060"/>
                </a:solidFill>
                <a:cs typeface="Arial" panose="020B0604020202020204" pitchFamily="34" charset="0"/>
              </a:rPr>
              <a:t> </a:t>
            </a:r>
            <a:r>
              <a:rPr lang="en-US" altLang="en-US" sz="3200" dirty="0" err="1" smtClean="0">
                <a:solidFill>
                  <a:srgbClr val="FF0000"/>
                </a:solidFill>
                <a:cs typeface="Arial" panose="020B0604020202020204" pitchFamily="34" charset="0"/>
              </a:rPr>
              <a:t>sồi</a:t>
            </a:r>
            <a:endParaRPr lang="en-US" altLang="en-US" sz="3200" dirty="0" smtClean="0">
              <a:solidFill>
                <a:srgbClr val="FF0000"/>
              </a:solidFill>
              <a:cs typeface="Arial" panose="020B0604020202020204" pitchFamily="34" charset="0"/>
            </a:endParaRPr>
          </a:p>
        </p:txBody>
      </p:sp>
      <p:sp>
        <p:nvSpPr>
          <p:cNvPr id="18" name="TextBox 17"/>
          <p:cNvSpPr txBox="1">
            <a:spLocks noChangeArrowheads="1"/>
          </p:cNvSpPr>
          <p:nvPr/>
        </p:nvSpPr>
        <p:spPr bwMode="auto">
          <a:xfrm>
            <a:off x="2267353" y="4287255"/>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smtClean="0">
                <a:solidFill>
                  <a:srgbClr val="FF0000"/>
                </a:solidFill>
                <a:latin typeface="Times New Roman" pitchFamily="18" charset="0"/>
                <a:cs typeface="Times New Roman" pitchFamily="18" charset="0"/>
              </a:rPr>
              <a:t>S</a:t>
            </a:r>
            <a:r>
              <a:rPr lang="en-US" altLang="en-US" sz="3200" dirty="0" smtClean="0">
                <a:solidFill>
                  <a:srgbClr val="002060"/>
                </a:solidFill>
                <a:latin typeface="Times New Roman" pitchFamily="18" charset="0"/>
                <a:cs typeface="Times New Roman" pitchFamily="18" charset="0"/>
              </a:rPr>
              <a:t>ung</a:t>
            </a:r>
            <a:r>
              <a:rPr lang="en-US" altLang="en-US" sz="3200" dirty="0" smtClean="0">
                <a:solidFill>
                  <a:srgbClr val="002060"/>
                </a:solidFill>
                <a:cs typeface="Arial" panose="020B0604020202020204" pitchFamily="34" charset="0"/>
              </a:rPr>
              <a:t> </a:t>
            </a:r>
            <a:r>
              <a:rPr lang="en-US" altLang="en-US" sz="3200" dirty="0" err="1" smtClean="0">
                <a:solidFill>
                  <a:srgbClr val="FF0000"/>
                </a:solidFill>
                <a:cs typeface="Arial" panose="020B0604020202020204" pitchFamily="34" charset="0"/>
              </a:rPr>
              <a:t>s</a:t>
            </a:r>
            <a:r>
              <a:rPr lang="en-US" altLang="en-US" sz="3200" dirty="0" err="1" smtClean="0">
                <a:solidFill>
                  <a:srgbClr val="002060"/>
                </a:solidFill>
                <a:cs typeface="Arial" panose="020B0604020202020204" pitchFamily="34" charset="0"/>
              </a:rPr>
              <a:t>ướng</a:t>
            </a:r>
            <a:endParaRPr lang="en-US" altLang="en-US" sz="3200" dirty="0" smtClean="0">
              <a:solidFill>
                <a:srgbClr val="002060"/>
              </a:solidFill>
              <a:cs typeface="Arial" panose="020B0604020202020204" pitchFamily="34" charset="0"/>
            </a:endParaRPr>
          </a:p>
        </p:txBody>
      </p:sp>
      <p:grpSp>
        <p:nvGrpSpPr>
          <p:cNvPr id="2" name="Group 1"/>
          <p:cNvGrpSpPr/>
          <p:nvPr/>
        </p:nvGrpSpPr>
        <p:grpSpPr>
          <a:xfrm>
            <a:off x="7747608" y="3091803"/>
            <a:ext cx="437128" cy="780467"/>
            <a:chOff x="9263584" y="4740042"/>
            <a:chExt cx="437128" cy="780467"/>
          </a:xfrm>
        </p:grpSpPr>
        <p:cxnSp>
          <p:nvCxnSpPr>
            <p:cNvPr id="22" name="Straight Connector 21"/>
            <p:cNvCxnSpPr/>
            <p:nvPr/>
          </p:nvCxnSpPr>
          <p:spPr>
            <a:xfrm flipH="1">
              <a:off x="9263584" y="4740042"/>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338762" y="4740312"/>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a:spLocks noChangeArrowheads="1"/>
          </p:cNvSpPr>
          <p:nvPr/>
        </p:nvSpPr>
        <p:spPr bwMode="auto">
          <a:xfrm>
            <a:off x="2267353" y="5030661"/>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C</a:t>
            </a:r>
            <a:r>
              <a:rPr lang="en-US" altLang="en-US" sz="3200" dirty="0" err="1" smtClean="0">
                <a:solidFill>
                  <a:srgbClr val="FF0000"/>
                </a:solidFill>
                <a:cs typeface="Arial" panose="020B0604020202020204" pitchFamily="34" charset="0"/>
              </a:rPr>
              <a:t>ầu</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kh</a:t>
            </a:r>
            <a:r>
              <a:rPr lang="en-US" altLang="en-US" sz="3200" dirty="0" err="1" smtClean="0">
                <a:solidFill>
                  <a:srgbClr val="FF0000"/>
                </a:solidFill>
                <a:cs typeface="Arial" panose="020B0604020202020204" pitchFamily="34" charset="0"/>
              </a:rPr>
              <a:t>ẩn</a:t>
            </a:r>
            <a:endParaRPr lang="en-US" altLang="en-US" sz="3200" dirty="0" smtClean="0">
              <a:solidFill>
                <a:srgbClr val="FF0000"/>
              </a:solidFill>
              <a:cs typeface="Arial" panose="020B0604020202020204" pitchFamily="34" charset="0"/>
            </a:endParaRPr>
          </a:p>
        </p:txBody>
      </p:sp>
      <p:sp>
        <p:nvSpPr>
          <p:cNvPr id="29" name="TextBox 28"/>
          <p:cNvSpPr txBox="1">
            <a:spLocks noChangeArrowheads="1"/>
          </p:cNvSpPr>
          <p:nvPr/>
        </p:nvSpPr>
        <p:spPr bwMode="auto">
          <a:xfrm>
            <a:off x="2267353" y="5771651"/>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latin typeface="Times New Roman" pitchFamily="18" charset="0"/>
                <a:cs typeface="Times New Roman" pitchFamily="18" charset="0"/>
              </a:rPr>
              <a:t>Phép</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m</a:t>
            </a:r>
            <a:r>
              <a:rPr lang="en-US" altLang="en-US" sz="3200" dirty="0" err="1" smtClean="0">
                <a:solidFill>
                  <a:srgbClr val="FF0000"/>
                </a:solidFill>
                <a:cs typeface="Arial" panose="020B0604020202020204" pitchFamily="34" charset="0"/>
              </a:rPr>
              <a:t>ầu</a:t>
            </a:r>
            <a:endParaRPr lang="en-US" altLang="en-US" sz="3200" dirty="0" smtClean="0">
              <a:solidFill>
                <a:srgbClr val="FF0000"/>
              </a:solidFill>
              <a:cs typeface="Arial" panose="020B0604020202020204" pitchFamily="34" charset="0"/>
            </a:endParaRPr>
          </a:p>
        </p:txBody>
      </p:sp>
      <p:sp>
        <p:nvSpPr>
          <p:cNvPr id="30" name="TextBox 29"/>
          <p:cNvSpPr txBox="1">
            <a:spLocks noChangeArrowheads="1"/>
          </p:cNvSpPr>
          <p:nvPr/>
        </p:nvSpPr>
        <p:spPr bwMode="auto">
          <a:xfrm>
            <a:off x="6555830" y="4127516"/>
            <a:ext cx="4907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600" b="1" dirty="0" err="1" smtClean="0">
                <a:solidFill>
                  <a:srgbClr val="C00000"/>
                </a:solidFill>
                <a:latin typeface="Times New Roman" pitchFamily="18" charset="0"/>
                <a:cs typeface="Times New Roman" pitchFamily="18" charset="0"/>
              </a:rPr>
              <a:t>Giọng</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đọc</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hào</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hứng</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vui</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sướng</a:t>
            </a:r>
            <a:r>
              <a:rPr lang="en-US" altLang="en-US" sz="3600" b="1" dirty="0" smtClean="0">
                <a:solidFill>
                  <a:srgbClr val="C00000"/>
                </a:solidFill>
                <a:latin typeface="Times New Roman" pitchFamily="18" charset="0"/>
                <a:cs typeface="Times New Roman" pitchFamily="18" charset="0"/>
              </a:rPr>
              <a:t>.</a:t>
            </a:r>
            <a:endParaRPr lang="vi-VN" alt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4356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647"/>
                                        </p:tgtEl>
                                        <p:attrNameLst>
                                          <p:attrName>style.visibility</p:attrName>
                                        </p:attrNameLst>
                                      </p:cBhvr>
                                      <p:to>
                                        <p:strVal val="visible"/>
                                      </p:to>
                                    </p:set>
                                    <p:animEffect transition="in" filter="fade">
                                      <p:cBhvr>
                                        <p:cTn id="7" dur="2000"/>
                                        <p:tgtEl>
                                          <p:spTgt spid="266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6" grpId="0"/>
      <p:bldP spid="17" grpId="0"/>
      <p:bldP spid="18" grpId="0"/>
      <p:bldP spid="24"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47" name="Group 23"/>
          <p:cNvGraphicFramePr>
            <a:graphicFrameLocks noGrp="1"/>
          </p:cNvGraphicFramePr>
          <p:nvPr>
            <p:ph idx="4294967295"/>
            <p:extLst>
              <p:ext uri="{D42A27DB-BD31-4B8C-83A1-F6EECF244321}">
                <p14:modId xmlns:p14="http://schemas.microsoft.com/office/powerpoint/2010/main" val="2284604149"/>
              </p:ext>
            </p:extLst>
          </p:nvPr>
        </p:nvGraphicFramePr>
        <p:xfrm>
          <a:off x="39687" y="22143"/>
          <a:ext cx="12152313" cy="6189662"/>
        </p:xfrm>
        <a:graphic>
          <a:graphicData uri="http://schemas.openxmlformats.org/drawingml/2006/table">
            <a:tbl>
              <a:tblPr/>
              <a:tblGrid>
                <a:gridCol w="6262639">
                  <a:extLst>
                    <a:ext uri="{9D8B030D-6E8A-4147-A177-3AD203B41FA5}">
                      <a16:colId xmlns:a16="http://schemas.microsoft.com/office/drawing/2014/main" xmlns="" val="326194482"/>
                    </a:ext>
                  </a:extLst>
                </a:gridCol>
                <a:gridCol w="5889674">
                  <a:extLst>
                    <a:ext uri="{9D8B030D-6E8A-4147-A177-3AD203B41FA5}">
                      <a16:colId xmlns:a16="http://schemas.microsoft.com/office/drawing/2014/main" xmlns="" val="1793296345"/>
                    </a:ext>
                  </a:extLst>
                </a:gridCol>
              </a:tblGrid>
              <a:tr h="844045">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Luyện</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đọc</a:t>
                      </a:r>
                      <a:endPar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endParaRPr>
                    </a:p>
                  </a:txBody>
                  <a:tcPr marL="112542" marR="112542" marT="56270" marB="5627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Luyện</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ngắt</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câu</a:t>
                      </a:r>
                      <a:endPar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endParaRPr>
                    </a:p>
                  </a:txBody>
                  <a:tcPr marL="112542" marR="112542" marT="56270" marB="56270"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7087366"/>
                  </a:ext>
                </a:extLst>
              </a:tr>
              <a:tr h="5345617">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12542" marR="112542" marT="56270" marB="5627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12542" marR="112542" marT="56270" marB="56270"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8248855"/>
                  </a:ext>
                </a:extLst>
              </a:tr>
            </a:tbl>
          </a:graphicData>
        </a:graphic>
      </p:graphicFrame>
      <p:sp>
        <p:nvSpPr>
          <p:cNvPr id="14" name="TextBox 13"/>
          <p:cNvSpPr txBox="1">
            <a:spLocks noChangeArrowheads="1"/>
          </p:cNvSpPr>
          <p:nvPr/>
        </p:nvSpPr>
        <p:spPr bwMode="auto">
          <a:xfrm>
            <a:off x="6555830" y="1408813"/>
            <a:ext cx="541550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defRPr/>
            </a:pPr>
            <a:r>
              <a:rPr lang="vi-VN" altLang="en-US" sz="3600" dirty="0">
                <a:solidFill>
                  <a:srgbClr val="002060"/>
                </a:solidFill>
                <a:latin typeface="Times New Roman" pitchFamily="18" charset="0"/>
                <a:cs typeface="Times New Roman" pitchFamily="18" charset="0"/>
              </a:rPr>
              <a:t>Xin Thần tha tội cho tôi! Xin Người lấy lại điều ước để cho tôi được sống!</a:t>
            </a:r>
          </a:p>
          <a:p>
            <a:pPr eaLnBrk="1" hangingPunct="1">
              <a:lnSpc>
                <a:spcPct val="150000"/>
              </a:lnSpc>
              <a:defRPr/>
            </a:pPr>
            <a:endParaRPr lang="vi-VN" altLang="en-US" sz="3600" dirty="0">
              <a:solidFill>
                <a:srgbClr val="002060"/>
              </a:solidFill>
              <a:cs typeface="Arial" panose="020B0604020202020204" pitchFamily="34" charset="0"/>
            </a:endParaRPr>
          </a:p>
        </p:txBody>
      </p:sp>
      <p:cxnSp>
        <p:nvCxnSpPr>
          <p:cNvPr id="3" name="Straight Connector 2"/>
          <p:cNvCxnSpPr/>
          <p:nvPr/>
        </p:nvCxnSpPr>
        <p:spPr>
          <a:xfrm flipH="1">
            <a:off x="11100937" y="1408813"/>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462887" y="2409146"/>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0652940" y="3116973"/>
            <a:ext cx="447997" cy="787448"/>
            <a:chOff x="11352083" y="4757118"/>
            <a:chExt cx="447997" cy="787448"/>
          </a:xfrm>
        </p:grpSpPr>
        <p:cxnSp>
          <p:nvCxnSpPr>
            <p:cNvPr id="22" name="Straight Connector 21"/>
            <p:cNvCxnSpPr/>
            <p:nvPr/>
          </p:nvCxnSpPr>
          <p:spPr>
            <a:xfrm flipH="1">
              <a:off x="11352083" y="4764369"/>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438130" y="4757118"/>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310559" y="971804"/>
            <a:ext cx="2492800" cy="5240001"/>
            <a:chOff x="1312910" y="1116425"/>
            <a:chExt cx="2492800" cy="5240001"/>
          </a:xfrm>
        </p:grpSpPr>
        <p:sp>
          <p:nvSpPr>
            <p:cNvPr id="20" name="TextBox 19"/>
            <p:cNvSpPr txBox="1">
              <a:spLocks noChangeArrowheads="1"/>
            </p:cNvSpPr>
            <p:nvPr/>
          </p:nvSpPr>
          <p:spPr bwMode="auto">
            <a:xfrm>
              <a:off x="1312910" y="1116425"/>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Mi-đát</a:t>
              </a:r>
              <a:endParaRPr lang="en-US" altLang="en-US" sz="3200" dirty="0" smtClean="0">
                <a:solidFill>
                  <a:srgbClr val="002060"/>
                </a:solidFill>
                <a:cs typeface="Arial" panose="020B0604020202020204" pitchFamily="34" charset="0"/>
              </a:endParaRPr>
            </a:p>
          </p:txBody>
        </p:sp>
        <p:sp>
          <p:nvSpPr>
            <p:cNvPr id="24" name="TextBox 23"/>
            <p:cNvSpPr txBox="1">
              <a:spLocks noChangeArrowheads="1"/>
            </p:cNvSpPr>
            <p:nvPr/>
          </p:nvSpPr>
          <p:spPr bwMode="auto">
            <a:xfrm>
              <a:off x="1312910" y="1896622"/>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a:solidFill>
                    <a:srgbClr val="002060"/>
                  </a:solidFill>
                  <a:cs typeface="Arial" panose="020B0604020202020204" pitchFamily="34" charset="0"/>
                </a:rPr>
                <a:t>Đi</a:t>
              </a:r>
              <a:r>
                <a:rPr lang="en-US" altLang="en-US" sz="3200" dirty="0">
                  <a:solidFill>
                    <a:srgbClr val="002060"/>
                  </a:solidFill>
                  <a:cs typeface="Arial" panose="020B0604020202020204" pitchFamily="34" charset="0"/>
                </a:rPr>
                <a:t>-ô-</a:t>
              </a:r>
              <a:r>
                <a:rPr lang="en-US" altLang="en-US" sz="3200" dirty="0" err="1">
                  <a:solidFill>
                    <a:srgbClr val="002060"/>
                  </a:solidFill>
                  <a:cs typeface="Arial" panose="020B0604020202020204" pitchFamily="34" charset="0"/>
                </a:rPr>
                <a:t>ni</a:t>
              </a:r>
              <a:r>
                <a:rPr lang="en-US" altLang="en-US" sz="3200" dirty="0">
                  <a:solidFill>
                    <a:srgbClr val="002060"/>
                  </a:solidFill>
                  <a:cs typeface="Arial" panose="020B0604020202020204" pitchFamily="34" charset="0"/>
                </a:rPr>
                <a:t>-</a:t>
              </a:r>
              <a:r>
                <a:rPr lang="en-US" altLang="en-US" sz="3200" dirty="0" err="1">
                  <a:solidFill>
                    <a:srgbClr val="002060"/>
                  </a:solidFill>
                  <a:cs typeface="Arial" panose="020B0604020202020204" pitchFamily="34" charset="0"/>
                </a:rPr>
                <a:t>dốt</a:t>
              </a:r>
              <a:endParaRPr lang="en-US" altLang="en-US" sz="3200" dirty="0" smtClean="0">
                <a:solidFill>
                  <a:srgbClr val="002060"/>
                </a:solidFill>
                <a:cs typeface="Arial" panose="020B0604020202020204" pitchFamily="34" charset="0"/>
              </a:endParaRPr>
            </a:p>
          </p:txBody>
        </p:sp>
        <p:sp>
          <p:nvSpPr>
            <p:cNvPr id="25" name="TextBox 24"/>
            <p:cNvSpPr txBox="1">
              <a:spLocks noChangeArrowheads="1"/>
            </p:cNvSpPr>
            <p:nvPr/>
          </p:nvSpPr>
          <p:spPr bwMode="auto">
            <a:xfrm>
              <a:off x="1312910" y="2676819"/>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Pác-tôn</a:t>
              </a:r>
              <a:endParaRPr lang="en-US" altLang="en-US" sz="3200" dirty="0" smtClean="0">
                <a:solidFill>
                  <a:srgbClr val="002060"/>
                </a:solidFill>
                <a:cs typeface="Arial" panose="020B0604020202020204" pitchFamily="34" charset="0"/>
              </a:endParaRPr>
            </a:p>
          </p:txBody>
        </p:sp>
        <p:sp>
          <p:nvSpPr>
            <p:cNvPr id="26" name="TextBox 25"/>
            <p:cNvSpPr txBox="1">
              <a:spLocks noChangeArrowheads="1"/>
            </p:cNvSpPr>
            <p:nvPr/>
          </p:nvSpPr>
          <p:spPr bwMode="auto">
            <a:xfrm>
              <a:off x="1312910" y="3482037"/>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Cành</a:t>
              </a:r>
              <a:r>
                <a:rPr lang="en-US" altLang="en-US" sz="3200" dirty="0" smtClean="0">
                  <a:solidFill>
                    <a:srgbClr val="002060"/>
                  </a:solidFill>
                  <a:cs typeface="Arial" panose="020B0604020202020204" pitchFamily="34" charset="0"/>
                </a:rPr>
                <a:t> </a:t>
              </a:r>
              <a:r>
                <a:rPr lang="en-US" altLang="en-US" sz="3200" dirty="0" err="1" smtClean="0">
                  <a:solidFill>
                    <a:srgbClr val="FF0000"/>
                  </a:solidFill>
                  <a:cs typeface="Arial" panose="020B0604020202020204" pitchFamily="34" charset="0"/>
                </a:rPr>
                <a:t>sồi</a:t>
              </a:r>
              <a:endParaRPr lang="en-US" altLang="en-US" sz="3200" dirty="0" smtClean="0">
                <a:solidFill>
                  <a:srgbClr val="FF0000"/>
                </a:solidFill>
                <a:cs typeface="Arial" panose="020B0604020202020204" pitchFamily="34" charset="0"/>
              </a:endParaRPr>
            </a:p>
          </p:txBody>
        </p:sp>
        <p:sp>
          <p:nvSpPr>
            <p:cNvPr id="27" name="TextBox 26"/>
            <p:cNvSpPr txBox="1">
              <a:spLocks noChangeArrowheads="1"/>
            </p:cNvSpPr>
            <p:nvPr/>
          </p:nvSpPr>
          <p:spPr bwMode="auto">
            <a:xfrm>
              <a:off x="1312910" y="4287255"/>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smtClean="0">
                  <a:solidFill>
                    <a:srgbClr val="FF0000"/>
                  </a:solidFill>
                  <a:cs typeface="Arial" panose="020B0604020202020204" pitchFamily="34" charset="0"/>
                </a:rPr>
                <a:t>S</a:t>
              </a:r>
              <a:r>
                <a:rPr lang="en-US" altLang="en-US" sz="3200" dirty="0" smtClean="0">
                  <a:solidFill>
                    <a:srgbClr val="002060"/>
                  </a:solidFill>
                  <a:cs typeface="Arial" panose="020B0604020202020204" pitchFamily="34" charset="0"/>
                </a:rPr>
                <a:t>ung </a:t>
              </a:r>
              <a:r>
                <a:rPr lang="en-US" altLang="en-US" sz="3200" dirty="0" err="1" smtClean="0">
                  <a:solidFill>
                    <a:srgbClr val="FF0000"/>
                  </a:solidFill>
                  <a:cs typeface="Arial" panose="020B0604020202020204" pitchFamily="34" charset="0"/>
                </a:rPr>
                <a:t>s</a:t>
              </a:r>
              <a:r>
                <a:rPr lang="en-US" altLang="en-US" sz="3200" dirty="0" err="1" smtClean="0">
                  <a:solidFill>
                    <a:srgbClr val="002060"/>
                  </a:solidFill>
                  <a:cs typeface="Arial" panose="020B0604020202020204" pitchFamily="34" charset="0"/>
                </a:rPr>
                <a:t>ướng</a:t>
              </a:r>
              <a:endParaRPr lang="en-US" altLang="en-US" sz="3200" dirty="0" smtClean="0">
                <a:solidFill>
                  <a:srgbClr val="002060"/>
                </a:solidFill>
                <a:cs typeface="Arial" panose="020B0604020202020204" pitchFamily="34" charset="0"/>
              </a:endParaRPr>
            </a:p>
          </p:txBody>
        </p:sp>
        <p:sp>
          <p:nvSpPr>
            <p:cNvPr id="28" name="TextBox 27"/>
            <p:cNvSpPr txBox="1">
              <a:spLocks noChangeArrowheads="1"/>
            </p:cNvSpPr>
            <p:nvPr/>
          </p:nvSpPr>
          <p:spPr bwMode="auto">
            <a:xfrm>
              <a:off x="1312910" y="5030661"/>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C</a:t>
              </a:r>
              <a:r>
                <a:rPr lang="en-US" altLang="en-US" sz="3200" dirty="0" err="1" smtClean="0">
                  <a:solidFill>
                    <a:srgbClr val="FF0000"/>
                  </a:solidFill>
                  <a:cs typeface="Arial" panose="020B0604020202020204" pitchFamily="34" charset="0"/>
                </a:rPr>
                <a:t>ầu</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kh</a:t>
              </a:r>
              <a:r>
                <a:rPr lang="en-US" altLang="en-US" sz="3200" dirty="0" err="1" smtClean="0">
                  <a:solidFill>
                    <a:srgbClr val="FF0000"/>
                  </a:solidFill>
                  <a:cs typeface="Arial" panose="020B0604020202020204" pitchFamily="34" charset="0"/>
                </a:rPr>
                <a:t>ẩn</a:t>
              </a:r>
              <a:endParaRPr lang="en-US" altLang="en-US" sz="3200" dirty="0" smtClean="0">
                <a:solidFill>
                  <a:srgbClr val="FF0000"/>
                </a:solidFill>
                <a:cs typeface="Arial" panose="020B0604020202020204" pitchFamily="34" charset="0"/>
              </a:endParaRPr>
            </a:p>
          </p:txBody>
        </p:sp>
        <p:sp>
          <p:nvSpPr>
            <p:cNvPr id="29" name="TextBox 28"/>
            <p:cNvSpPr txBox="1">
              <a:spLocks noChangeArrowheads="1"/>
            </p:cNvSpPr>
            <p:nvPr/>
          </p:nvSpPr>
          <p:spPr bwMode="auto">
            <a:xfrm>
              <a:off x="1312910" y="5771651"/>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Phép</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m</a:t>
              </a:r>
              <a:r>
                <a:rPr lang="en-US" altLang="en-US" sz="3200" dirty="0" err="1" smtClean="0">
                  <a:solidFill>
                    <a:srgbClr val="FF0000"/>
                  </a:solidFill>
                  <a:cs typeface="Arial" panose="020B0604020202020204" pitchFamily="34" charset="0"/>
                </a:rPr>
                <a:t>ầu</a:t>
              </a:r>
              <a:endParaRPr lang="en-US" altLang="en-US" sz="3200" dirty="0" smtClean="0">
                <a:solidFill>
                  <a:srgbClr val="FF0000"/>
                </a:solidFill>
                <a:cs typeface="Arial" panose="020B0604020202020204" pitchFamily="34" charset="0"/>
              </a:endParaRPr>
            </a:p>
          </p:txBody>
        </p:sp>
      </p:grpSp>
      <p:sp>
        <p:nvSpPr>
          <p:cNvPr id="30" name="TextBox 29"/>
          <p:cNvSpPr txBox="1">
            <a:spLocks noChangeArrowheads="1"/>
          </p:cNvSpPr>
          <p:nvPr/>
        </p:nvSpPr>
        <p:spPr bwMode="auto">
          <a:xfrm>
            <a:off x="6555829" y="4270486"/>
            <a:ext cx="4907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600" b="1" dirty="0" err="1" smtClean="0">
                <a:solidFill>
                  <a:srgbClr val="C00000"/>
                </a:solidFill>
                <a:latin typeface="Times New Roman" pitchFamily="18" charset="0"/>
                <a:cs typeface="Times New Roman" pitchFamily="18" charset="0"/>
              </a:rPr>
              <a:t>Giọng</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đọc</a:t>
            </a:r>
            <a:r>
              <a:rPr lang="en-US" altLang="en-US" sz="3600" b="1" dirty="0" smtClean="0">
                <a:solidFill>
                  <a:srgbClr val="C00000"/>
                </a:solidFill>
                <a:latin typeface="Times New Roman" pitchFamily="18" charset="0"/>
                <a:cs typeface="Times New Roman" pitchFamily="18" charset="0"/>
              </a:rPr>
              <a:t> van </a:t>
            </a:r>
            <a:r>
              <a:rPr lang="en-US" altLang="en-US" sz="3600" b="1" dirty="0" err="1" smtClean="0">
                <a:solidFill>
                  <a:srgbClr val="C00000"/>
                </a:solidFill>
                <a:latin typeface="Times New Roman" pitchFamily="18" charset="0"/>
                <a:cs typeface="Times New Roman" pitchFamily="18" charset="0"/>
              </a:rPr>
              <a:t>xin</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thành</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khẩn</a:t>
            </a:r>
            <a:r>
              <a:rPr lang="en-US" altLang="en-US" sz="3600" b="1" dirty="0" smtClean="0">
                <a:solidFill>
                  <a:srgbClr val="C00000"/>
                </a:solidFill>
                <a:latin typeface="Times New Roman" pitchFamily="18" charset="0"/>
                <a:cs typeface="Times New Roman" pitchFamily="18" charset="0"/>
              </a:rPr>
              <a:t>.</a:t>
            </a:r>
            <a:endParaRPr lang="vi-VN" alt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08270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647"/>
                                        </p:tgtEl>
                                        <p:attrNameLst>
                                          <p:attrName>style.visibility</p:attrName>
                                        </p:attrNameLst>
                                      </p:cBhvr>
                                      <p:to>
                                        <p:strVal val="visible"/>
                                      </p:to>
                                    </p:set>
                                    <p:animEffect transition="in" filter="fade">
                                      <p:cBhvr>
                                        <p:cTn id="7" dur="2000"/>
                                        <p:tgtEl>
                                          <p:spTgt spid="266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47" name="Group 23"/>
          <p:cNvGraphicFramePr>
            <a:graphicFrameLocks noGrp="1"/>
          </p:cNvGraphicFramePr>
          <p:nvPr>
            <p:ph idx="4294967295"/>
            <p:extLst>
              <p:ext uri="{D42A27DB-BD31-4B8C-83A1-F6EECF244321}">
                <p14:modId xmlns:p14="http://schemas.microsoft.com/office/powerpoint/2010/main" val="1506516062"/>
              </p:ext>
            </p:extLst>
          </p:nvPr>
        </p:nvGraphicFramePr>
        <p:xfrm>
          <a:off x="39687" y="22143"/>
          <a:ext cx="12152313" cy="6711209"/>
        </p:xfrm>
        <a:graphic>
          <a:graphicData uri="http://schemas.openxmlformats.org/drawingml/2006/table">
            <a:tbl>
              <a:tblPr/>
              <a:tblGrid>
                <a:gridCol w="6028604">
                  <a:extLst>
                    <a:ext uri="{9D8B030D-6E8A-4147-A177-3AD203B41FA5}">
                      <a16:colId xmlns:a16="http://schemas.microsoft.com/office/drawing/2014/main" xmlns="" val="326194482"/>
                    </a:ext>
                  </a:extLst>
                </a:gridCol>
                <a:gridCol w="6123709">
                  <a:extLst>
                    <a:ext uri="{9D8B030D-6E8A-4147-A177-3AD203B41FA5}">
                      <a16:colId xmlns:a16="http://schemas.microsoft.com/office/drawing/2014/main" xmlns="" val="1793296345"/>
                    </a:ext>
                  </a:extLst>
                </a:gridCol>
              </a:tblGrid>
              <a:tr h="844045">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Luyện</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đọc</a:t>
                      </a:r>
                      <a:endPar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endParaRPr>
                    </a:p>
                  </a:txBody>
                  <a:tcPr marL="112542" marR="112542" marT="56270" marB="5627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Luyện</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ngắt</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câu</a:t>
                      </a:r>
                      <a:endPar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endParaRPr>
                    </a:p>
                  </a:txBody>
                  <a:tcPr marL="112542" marR="112542" marT="56270" marB="56270"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7087366"/>
                  </a:ext>
                </a:extLst>
              </a:tr>
              <a:tr h="5345617">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12542" marR="112542" marT="56270" marB="5627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12542" marR="112542" marT="56270" marB="56270"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8248855"/>
                  </a:ext>
                </a:extLst>
              </a:tr>
            </a:tbl>
          </a:graphicData>
        </a:graphic>
      </p:graphicFrame>
      <p:sp>
        <p:nvSpPr>
          <p:cNvPr id="14" name="TextBox 13"/>
          <p:cNvSpPr txBox="1">
            <a:spLocks noChangeArrowheads="1"/>
          </p:cNvSpPr>
          <p:nvPr/>
        </p:nvSpPr>
        <p:spPr bwMode="auto">
          <a:xfrm>
            <a:off x="6175435" y="863989"/>
            <a:ext cx="57352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defRPr/>
            </a:pPr>
            <a:r>
              <a:rPr lang="vi-VN" altLang="en-US" sz="3600" dirty="0">
                <a:solidFill>
                  <a:srgbClr val="002060"/>
                </a:solidFill>
                <a:latin typeface="Times New Roman" pitchFamily="18" charset="0"/>
                <a:cs typeface="Times New Roman" pitchFamily="18" charset="0"/>
              </a:rPr>
              <a:t>Nhà ngươi hãy đến sông Pác-tôn, nhúng mình vào dòng nước, phép màu sẽ biến mất và nhà người sẽ rửa sạch được lòng tham</a:t>
            </a:r>
            <a:r>
              <a:rPr lang="vi-VN" altLang="en-US" sz="3600" dirty="0" smtClean="0">
                <a:solidFill>
                  <a:srgbClr val="002060"/>
                </a:solidFill>
                <a:latin typeface="Times New Roman" pitchFamily="18" charset="0"/>
                <a:cs typeface="Times New Roman" pitchFamily="18" charset="0"/>
              </a:rPr>
              <a:t>.</a:t>
            </a:r>
            <a:endParaRPr lang="vi-VN" altLang="en-US" sz="3600" dirty="0">
              <a:solidFill>
                <a:srgbClr val="002060"/>
              </a:solidFill>
              <a:latin typeface="Times New Roman" pitchFamily="18" charset="0"/>
              <a:cs typeface="Times New Roman" pitchFamily="18" charset="0"/>
            </a:endParaRPr>
          </a:p>
        </p:txBody>
      </p:sp>
      <p:cxnSp>
        <p:nvCxnSpPr>
          <p:cNvPr id="3" name="Straight Connector 2"/>
          <p:cNvCxnSpPr/>
          <p:nvPr/>
        </p:nvCxnSpPr>
        <p:spPr>
          <a:xfrm flipH="1">
            <a:off x="6870717" y="1778108"/>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232667" y="2597550"/>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280712" y="4142634"/>
            <a:ext cx="447997" cy="787448"/>
            <a:chOff x="11352083" y="4757118"/>
            <a:chExt cx="447997" cy="787448"/>
          </a:xfrm>
        </p:grpSpPr>
        <p:cxnSp>
          <p:nvCxnSpPr>
            <p:cNvPr id="22" name="Straight Connector 21"/>
            <p:cNvCxnSpPr/>
            <p:nvPr/>
          </p:nvCxnSpPr>
          <p:spPr>
            <a:xfrm flipH="1">
              <a:off x="11352083" y="4764369"/>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438130" y="4757118"/>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310559" y="971804"/>
            <a:ext cx="2492800" cy="5240001"/>
            <a:chOff x="1312910" y="1116425"/>
            <a:chExt cx="2492800" cy="5240001"/>
          </a:xfrm>
        </p:grpSpPr>
        <p:sp>
          <p:nvSpPr>
            <p:cNvPr id="20" name="TextBox 19"/>
            <p:cNvSpPr txBox="1">
              <a:spLocks noChangeArrowheads="1"/>
            </p:cNvSpPr>
            <p:nvPr/>
          </p:nvSpPr>
          <p:spPr bwMode="auto">
            <a:xfrm>
              <a:off x="1312910" y="1116425"/>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Mi-đát</a:t>
              </a:r>
              <a:endParaRPr lang="en-US" altLang="en-US" sz="3200" dirty="0" smtClean="0">
                <a:solidFill>
                  <a:srgbClr val="002060"/>
                </a:solidFill>
                <a:cs typeface="Arial" panose="020B0604020202020204" pitchFamily="34" charset="0"/>
              </a:endParaRPr>
            </a:p>
          </p:txBody>
        </p:sp>
        <p:sp>
          <p:nvSpPr>
            <p:cNvPr id="24" name="TextBox 23"/>
            <p:cNvSpPr txBox="1">
              <a:spLocks noChangeArrowheads="1"/>
            </p:cNvSpPr>
            <p:nvPr/>
          </p:nvSpPr>
          <p:spPr bwMode="auto">
            <a:xfrm>
              <a:off x="1312910" y="1896622"/>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a:solidFill>
                    <a:srgbClr val="002060"/>
                  </a:solidFill>
                  <a:cs typeface="Arial" panose="020B0604020202020204" pitchFamily="34" charset="0"/>
                </a:rPr>
                <a:t>Đi</a:t>
              </a:r>
              <a:r>
                <a:rPr lang="en-US" altLang="en-US" sz="3200" dirty="0">
                  <a:solidFill>
                    <a:srgbClr val="002060"/>
                  </a:solidFill>
                  <a:cs typeface="Arial" panose="020B0604020202020204" pitchFamily="34" charset="0"/>
                </a:rPr>
                <a:t>-ô-</a:t>
              </a:r>
              <a:r>
                <a:rPr lang="en-US" altLang="en-US" sz="3200" dirty="0" err="1">
                  <a:solidFill>
                    <a:srgbClr val="002060"/>
                  </a:solidFill>
                  <a:cs typeface="Arial" panose="020B0604020202020204" pitchFamily="34" charset="0"/>
                </a:rPr>
                <a:t>ni</a:t>
              </a:r>
              <a:r>
                <a:rPr lang="en-US" altLang="en-US" sz="3200" dirty="0">
                  <a:solidFill>
                    <a:srgbClr val="002060"/>
                  </a:solidFill>
                  <a:cs typeface="Arial" panose="020B0604020202020204" pitchFamily="34" charset="0"/>
                </a:rPr>
                <a:t>-</a:t>
              </a:r>
              <a:r>
                <a:rPr lang="en-US" altLang="en-US" sz="3200" dirty="0" err="1">
                  <a:solidFill>
                    <a:srgbClr val="002060"/>
                  </a:solidFill>
                  <a:cs typeface="Arial" panose="020B0604020202020204" pitchFamily="34" charset="0"/>
                </a:rPr>
                <a:t>dốt</a:t>
              </a:r>
              <a:endParaRPr lang="en-US" altLang="en-US" sz="3200" dirty="0" smtClean="0">
                <a:solidFill>
                  <a:srgbClr val="002060"/>
                </a:solidFill>
                <a:cs typeface="Arial" panose="020B0604020202020204" pitchFamily="34" charset="0"/>
              </a:endParaRPr>
            </a:p>
          </p:txBody>
        </p:sp>
        <p:sp>
          <p:nvSpPr>
            <p:cNvPr id="25" name="TextBox 24"/>
            <p:cNvSpPr txBox="1">
              <a:spLocks noChangeArrowheads="1"/>
            </p:cNvSpPr>
            <p:nvPr/>
          </p:nvSpPr>
          <p:spPr bwMode="auto">
            <a:xfrm>
              <a:off x="1312910" y="2676819"/>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Pác-tôn</a:t>
              </a:r>
              <a:endParaRPr lang="en-US" altLang="en-US" sz="3200" dirty="0" smtClean="0">
                <a:solidFill>
                  <a:srgbClr val="002060"/>
                </a:solidFill>
                <a:cs typeface="Arial" panose="020B0604020202020204" pitchFamily="34" charset="0"/>
              </a:endParaRPr>
            </a:p>
          </p:txBody>
        </p:sp>
        <p:sp>
          <p:nvSpPr>
            <p:cNvPr id="26" name="TextBox 25"/>
            <p:cNvSpPr txBox="1">
              <a:spLocks noChangeArrowheads="1"/>
            </p:cNvSpPr>
            <p:nvPr/>
          </p:nvSpPr>
          <p:spPr bwMode="auto">
            <a:xfrm>
              <a:off x="1312910" y="3482037"/>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Cành</a:t>
              </a:r>
              <a:r>
                <a:rPr lang="en-US" altLang="en-US" sz="3200" dirty="0" smtClean="0">
                  <a:solidFill>
                    <a:srgbClr val="002060"/>
                  </a:solidFill>
                  <a:cs typeface="Arial" panose="020B0604020202020204" pitchFamily="34" charset="0"/>
                </a:rPr>
                <a:t> </a:t>
              </a:r>
              <a:r>
                <a:rPr lang="en-US" altLang="en-US" sz="3200" dirty="0" err="1" smtClean="0">
                  <a:solidFill>
                    <a:srgbClr val="FF0000"/>
                  </a:solidFill>
                  <a:cs typeface="Arial" panose="020B0604020202020204" pitchFamily="34" charset="0"/>
                </a:rPr>
                <a:t>sồi</a:t>
              </a:r>
              <a:endParaRPr lang="en-US" altLang="en-US" sz="3200" dirty="0" smtClean="0">
                <a:solidFill>
                  <a:srgbClr val="FF0000"/>
                </a:solidFill>
                <a:cs typeface="Arial" panose="020B0604020202020204" pitchFamily="34" charset="0"/>
              </a:endParaRPr>
            </a:p>
          </p:txBody>
        </p:sp>
        <p:sp>
          <p:nvSpPr>
            <p:cNvPr id="27" name="TextBox 26"/>
            <p:cNvSpPr txBox="1">
              <a:spLocks noChangeArrowheads="1"/>
            </p:cNvSpPr>
            <p:nvPr/>
          </p:nvSpPr>
          <p:spPr bwMode="auto">
            <a:xfrm>
              <a:off x="1312910" y="4287255"/>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smtClean="0">
                  <a:solidFill>
                    <a:srgbClr val="FF0000"/>
                  </a:solidFill>
                  <a:cs typeface="Arial" panose="020B0604020202020204" pitchFamily="34" charset="0"/>
                </a:rPr>
                <a:t>S</a:t>
              </a:r>
              <a:r>
                <a:rPr lang="en-US" altLang="en-US" sz="3200" dirty="0" smtClean="0">
                  <a:solidFill>
                    <a:srgbClr val="002060"/>
                  </a:solidFill>
                  <a:cs typeface="Arial" panose="020B0604020202020204" pitchFamily="34" charset="0"/>
                </a:rPr>
                <a:t>ung </a:t>
              </a:r>
              <a:r>
                <a:rPr lang="en-US" altLang="en-US" sz="3200" dirty="0" err="1" smtClean="0">
                  <a:solidFill>
                    <a:srgbClr val="FF0000"/>
                  </a:solidFill>
                  <a:cs typeface="Arial" panose="020B0604020202020204" pitchFamily="34" charset="0"/>
                </a:rPr>
                <a:t>s</a:t>
              </a:r>
              <a:r>
                <a:rPr lang="en-US" altLang="en-US" sz="3200" dirty="0" err="1" smtClean="0">
                  <a:solidFill>
                    <a:srgbClr val="002060"/>
                  </a:solidFill>
                  <a:cs typeface="Arial" panose="020B0604020202020204" pitchFamily="34" charset="0"/>
                </a:rPr>
                <a:t>ướng</a:t>
              </a:r>
              <a:endParaRPr lang="en-US" altLang="en-US" sz="3200" dirty="0" smtClean="0">
                <a:solidFill>
                  <a:srgbClr val="002060"/>
                </a:solidFill>
                <a:cs typeface="Arial" panose="020B0604020202020204" pitchFamily="34" charset="0"/>
              </a:endParaRPr>
            </a:p>
          </p:txBody>
        </p:sp>
        <p:sp>
          <p:nvSpPr>
            <p:cNvPr id="28" name="TextBox 27"/>
            <p:cNvSpPr txBox="1">
              <a:spLocks noChangeArrowheads="1"/>
            </p:cNvSpPr>
            <p:nvPr/>
          </p:nvSpPr>
          <p:spPr bwMode="auto">
            <a:xfrm>
              <a:off x="1312910" y="5030661"/>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C</a:t>
              </a:r>
              <a:r>
                <a:rPr lang="en-US" altLang="en-US" sz="3200" dirty="0" err="1" smtClean="0">
                  <a:solidFill>
                    <a:srgbClr val="FF0000"/>
                  </a:solidFill>
                  <a:cs typeface="Arial" panose="020B0604020202020204" pitchFamily="34" charset="0"/>
                </a:rPr>
                <a:t>ầu</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kh</a:t>
              </a:r>
              <a:r>
                <a:rPr lang="en-US" altLang="en-US" sz="3200" dirty="0" err="1" smtClean="0">
                  <a:solidFill>
                    <a:srgbClr val="FF0000"/>
                  </a:solidFill>
                  <a:cs typeface="Arial" panose="020B0604020202020204" pitchFamily="34" charset="0"/>
                </a:rPr>
                <a:t>ẩn</a:t>
              </a:r>
              <a:endParaRPr lang="en-US" altLang="en-US" sz="3200" dirty="0" smtClean="0">
                <a:solidFill>
                  <a:srgbClr val="FF0000"/>
                </a:solidFill>
                <a:cs typeface="Arial" panose="020B0604020202020204" pitchFamily="34" charset="0"/>
              </a:endParaRPr>
            </a:p>
          </p:txBody>
        </p:sp>
        <p:sp>
          <p:nvSpPr>
            <p:cNvPr id="29" name="TextBox 28"/>
            <p:cNvSpPr txBox="1">
              <a:spLocks noChangeArrowheads="1"/>
            </p:cNvSpPr>
            <p:nvPr/>
          </p:nvSpPr>
          <p:spPr bwMode="auto">
            <a:xfrm>
              <a:off x="1312910" y="5771651"/>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Phép</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m</a:t>
              </a:r>
              <a:r>
                <a:rPr lang="en-US" altLang="en-US" sz="3200" dirty="0" err="1" smtClean="0">
                  <a:solidFill>
                    <a:srgbClr val="FF0000"/>
                  </a:solidFill>
                  <a:cs typeface="Arial" panose="020B0604020202020204" pitchFamily="34" charset="0"/>
                </a:rPr>
                <a:t>ầu</a:t>
              </a:r>
              <a:endParaRPr lang="en-US" altLang="en-US" sz="3200" dirty="0" smtClean="0">
                <a:solidFill>
                  <a:srgbClr val="FF0000"/>
                </a:solidFill>
                <a:cs typeface="Arial" panose="020B0604020202020204" pitchFamily="34" charset="0"/>
              </a:endParaRPr>
            </a:p>
          </p:txBody>
        </p:sp>
      </p:grpSp>
      <p:sp>
        <p:nvSpPr>
          <p:cNvPr id="30" name="TextBox 29"/>
          <p:cNvSpPr txBox="1">
            <a:spLocks noChangeArrowheads="1"/>
          </p:cNvSpPr>
          <p:nvPr/>
        </p:nvSpPr>
        <p:spPr bwMode="auto">
          <a:xfrm>
            <a:off x="6175435" y="5111306"/>
            <a:ext cx="573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600" b="1" dirty="0" err="1" smtClean="0">
                <a:solidFill>
                  <a:srgbClr val="C00000"/>
                </a:solidFill>
                <a:latin typeface="Times New Roman" pitchFamily="18" charset="0"/>
                <a:cs typeface="Times New Roman" pitchFamily="18" charset="0"/>
              </a:rPr>
              <a:t>Giọng</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phán</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bảo</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oai</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vệ</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nghiêm</a:t>
            </a:r>
            <a:r>
              <a:rPr lang="en-US" altLang="en-US" sz="3600" b="1" dirty="0" smtClean="0">
                <a:solidFill>
                  <a:srgbClr val="C00000"/>
                </a:solidFill>
                <a:latin typeface="Times New Roman" pitchFamily="18" charset="0"/>
                <a:cs typeface="Times New Roman" pitchFamily="18" charset="0"/>
              </a:rPr>
              <a:t> </a:t>
            </a:r>
            <a:r>
              <a:rPr lang="en-US" altLang="en-US" sz="3600" b="1" dirty="0" err="1" smtClean="0">
                <a:solidFill>
                  <a:srgbClr val="C00000"/>
                </a:solidFill>
                <a:latin typeface="Times New Roman" pitchFamily="18" charset="0"/>
                <a:cs typeface="Times New Roman" pitchFamily="18" charset="0"/>
              </a:rPr>
              <a:t>nghị</a:t>
            </a:r>
            <a:r>
              <a:rPr lang="en-US" altLang="en-US" sz="3600" b="1" dirty="0" smtClean="0">
                <a:solidFill>
                  <a:srgbClr val="C00000"/>
                </a:solidFill>
                <a:latin typeface="Times New Roman" pitchFamily="18" charset="0"/>
                <a:cs typeface="Times New Roman" pitchFamily="18" charset="0"/>
              </a:rPr>
              <a:t>.</a:t>
            </a:r>
            <a:endParaRPr lang="vi-VN" altLang="en-US" sz="3600" b="1" dirty="0">
              <a:solidFill>
                <a:srgbClr val="C00000"/>
              </a:solidFill>
              <a:latin typeface="Times New Roman" pitchFamily="18" charset="0"/>
              <a:cs typeface="Times New Roman" pitchFamily="18" charset="0"/>
            </a:endParaRPr>
          </a:p>
        </p:txBody>
      </p:sp>
      <p:cxnSp>
        <p:nvCxnSpPr>
          <p:cNvPr id="18" name="Straight Connector 17"/>
          <p:cNvCxnSpPr/>
          <p:nvPr/>
        </p:nvCxnSpPr>
        <p:spPr>
          <a:xfrm flipH="1">
            <a:off x="11292816" y="2656107"/>
            <a:ext cx="361950" cy="780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979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647"/>
                                        </p:tgtEl>
                                        <p:attrNameLst>
                                          <p:attrName>style.visibility</p:attrName>
                                        </p:attrNameLst>
                                      </p:cBhvr>
                                      <p:to>
                                        <p:strVal val="visible"/>
                                      </p:to>
                                    </p:set>
                                    <p:animEffect transition="in" filter="fade">
                                      <p:cBhvr>
                                        <p:cTn id="7" dur="2000"/>
                                        <p:tgtEl>
                                          <p:spTgt spid="266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376245" y="1789070"/>
            <a:ext cx="5725551" cy="275684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B050"/>
                </a:solidFill>
                <a:latin typeface="Times New Roman" pitchFamily="18" charset="0"/>
                <a:cs typeface="Times New Roman" pitchFamily="18" charset="0"/>
              </a:rPr>
              <a:t>EM </a:t>
            </a:r>
            <a:r>
              <a:rPr lang="en-US" sz="3200" b="1" dirty="0" err="1" smtClean="0">
                <a:solidFill>
                  <a:srgbClr val="00B050"/>
                </a:solidFill>
                <a:latin typeface="Times New Roman" pitchFamily="18" charset="0"/>
                <a:cs typeface="Times New Roman" pitchFamily="18" charset="0"/>
              </a:rPr>
              <a:t>ĐÃ</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TỪNG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ƯỚC</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MƠ</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ĐIỀU</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GÌ</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XA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VỜI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KHÔNG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THỰC</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CHƯA</a:t>
            </a:r>
            <a:r>
              <a:rPr lang="en-US" sz="3200" b="1" dirty="0" smtClean="0">
                <a:solidFill>
                  <a:srgbClr val="00B050"/>
                </a:solidFill>
                <a:latin typeface="Times New Roman" pitchFamily="18" charset="0"/>
                <a:cs typeface="Times New Roman" pitchFamily="18" charset="0"/>
              </a:rPr>
              <a:t>?</a:t>
            </a:r>
            <a:endParaRPr lang="en-US" sz="3200" b="1" dirty="0">
              <a:solidFill>
                <a:srgbClr val="00B05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3043" y="181448"/>
            <a:ext cx="8157415" cy="6334988"/>
          </a:xfrm>
          <a:prstGeom prst="rect">
            <a:avLst/>
          </a:prstGeom>
        </p:spPr>
      </p:pic>
    </p:spTree>
    <p:extLst>
      <p:ext uri="{BB962C8B-B14F-4D97-AF65-F5344CB8AC3E}">
        <p14:creationId xmlns:p14="http://schemas.microsoft.com/office/powerpoint/2010/main" val="2020596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47" name="Group 23"/>
          <p:cNvGraphicFramePr>
            <a:graphicFrameLocks noGrp="1"/>
          </p:cNvGraphicFramePr>
          <p:nvPr>
            <p:ph idx="4294967295"/>
            <p:extLst>
              <p:ext uri="{D42A27DB-BD31-4B8C-83A1-F6EECF244321}">
                <p14:modId xmlns:p14="http://schemas.microsoft.com/office/powerpoint/2010/main" val="3319615369"/>
              </p:ext>
            </p:extLst>
          </p:nvPr>
        </p:nvGraphicFramePr>
        <p:xfrm>
          <a:off x="0" y="0"/>
          <a:ext cx="12152313" cy="6189662"/>
        </p:xfrm>
        <a:graphic>
          <a:graphicData uri="http://schemas.openxmlformats.org/drawingml/2006/table">
            <a:tbl>
              <a:tblPr/>
              <a:tblGrid>
                <a:gridCol w="4705350">
                  <a:extLst>
                    <a:ext uri="{9D8B030D-6E8A-4147-A177-3AD203B41FA5}">
                      <a16:colId xmlns:a16="http://schemas.microsoft.com/office/drawing/2014/main" xmlns="" val="326194482"/>
                    </a:ext>
                  </a:extLst>
                </a:gridCol>
                <a:gridCol w="7446963">
                  <a:extLst>
                    <a:ext uri="{9D8B030D-6E8A-4147-A177-3AD203B41FA5}">
                      <a16:colId xmlns:a16="http://schemas.microsoft.com/office/drawing/2014/main" xmlns="" val="1793296345"/>
                    </a:ext>
                  </a:extLst>
                </a:gridCol>
              </a:tblGrid>
              <a:tr h="844045">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700" b="1" i="0" u="none"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Luyện</a:t>
                      </a:r>
                      <a:r>
                        <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rPr>
                        <a:t> </a:t>
                      </a:r>
                      <a:r>
                        <a:rPr kumimoji="0" lang="en-US" altLang="en-US" sz="3700" b="1" i="0" u="sng" strike="noStrike" cap="none" normalizeH="0" baseline="0" dirty="0" err="1" smtClean="0">
                          <a:ln>
                            <a:noFill/>
                          </a:ln>
                          <a:solidFill>
                            <a:srgbClr val="0070C0"/>
                          </a:solidFill>
                          <a:effectLst/>
                          <a:latin typeface="Times New Roman" panose="02020603050405020304" pitchFamily="18" charset="0"/>
                          <a:cs typeface="Arial" panose="020B0604020202020204" pitchFamily="34" charset="0"/>
                        </a:rPr>
                        <a:t>đọc</a:t>
                      </a:r>
                      <a:endPar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endParaRPr>
                    </a:p>
                  </a:txBody>
                  <a:tcPr marL="112542" marR="112542" marT="56270" marB="5627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700" b="1" i="0" u="sng" strike="noStrike" cap="none" normalizeH="0" baseline="0" smtClean="0">
                          <a:ln>
                            <a:noFill/>
                          </a:ln>
                          <a:solidFill>
                            <a:srgbClr val="0070C0"/>
                          </a:solidFill>
                          <a:effectLst/>
                          <a:latin typeface="Times New Roman" panose="02020603050405020304" pitchFamily="18" charset="0"/>
                          <a:cs typeface="Arial" panose="020B0604020202020204" pitchFamily="34" charset="0"/>
                        </a:rPr>
                        <a:t>Tìm hiểu bài</a:t>
                      </a:r>
                      <a:endParaRPr kumimoji="0" lang="en-US" altLang="en-US" sz="3700" b="1" i="0" u="sng" strike="noStrike" cap="none" normalizeH="0" baseline="0" dirty="0" smtClean="0">
                        <a:ln>
                          <a:noFill/>
                        </a:ln>
                        <a:solidFill>
                          <a:srgbClr val="0070C0"/>
                        </a:solidFill>
                        <a:effectLst/>
                        <a:latin typeface="Times New Roman" panose="02020603050405020304" pitchFamily="18" charset="0"/>
                        <a:cs typeface="Arial" panose="020B0604020202020204" pitchFamily="34" charset="0"/>
                      </a:endParaRPr>
                    </a:p>
                  </a:txBody>
                  <a:tcPr marL="112542" marR="112542" marT="56270" marB="56270"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7087366"/>
                  </a:ext>
                </a:extLst>
              </a:tr>
              <a:tr h="5345617">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12542" marR="112542" marT="56270" marB="5627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12542" marR="112542" marT="56270" marB="56270"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8248855"/>
                  </a:ext>
                </a:extLst>
              </a:tr>
            </a:tbl>
          </a:graphicData>
        </a:graphic>
      </p:graphicFrame>
      <p:sp>
        <p:nvSpPr>
          <p:cNvPr id="14" name="TextBox 13"/>
          <p:cNvSpPr txBox="1">
            <a:spLocks noChangeArrowheads="1"/>
          </p:cNvSpPr>
          <p:nvPr/>
        </p:nvSpPr>
        <p:spPr bwMode="auto">
          <a:xfrm>
            <a:off x="5314820" y="1461558"/>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Ưng</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thuận</a:t>
            </a:r>
            <a:endParaRPr lang="en-US" altLang="en-US" sz="3200" dirty="0" smtClean="0">
              <a:solidFill>
                <a:srgbClr val="002060"/>
              </a:solidFill>
              <a:cs typeface="Arial" panose="020B0604020202020204" pitchFamily="34" charset="0"/>
            </a:endParaRPr>
          </a:p>
        </p:txBody>
      </p:sp>
      <p:sp>
        <p:nvSpPr>
          <p:cNvPr id="7" name="TextBox 6"/>
          <p:cNvSpPr txBox="1">
            <a:spLocks noChangeArrowheads="1"/>
          </p:cNvSpPr>
          <p:nvPr/>
        </p:nvSpPr>
        <p:spPr bwMode="auto">
          <a:xfrm>
            <a:off x="5314820" y="2172874"/>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Cành</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sồi</a:t>
            </a:r>
            <a:endParaRPr lang="en-US" altLang="en-US" sz="3200" dirty="0" smtClean="0">
              <a:solidFill>
                <a:srgbClr val="002060"/>
              </a:solidFill>
              <a:cs typeface="Arial" panose="020B0604020202020204" pitchFamily="34" charset="0"/>
            </a:endParaRPr>
          </a:p>
        </p:txBody>
      </p:sp>
      <p:sp>
        <p:nvSpPr>
          <p:cNvPr id="15" name="TextBox 14"/>
          <p:cNvSpPr txBox="1">
            <a:spLocks noChangeArrowheads="1"/>
          </p:cNvSpPr>
          <p:nvPr/>
        </p:nvSpPr>
        <p:spPr bwMode="auto">
          <a:xfrm>
            <a:off x="5314820" y="2966693"/>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Phép</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mầu</a:t>
            </a:r>
            <a:endParaRPr lang="en-US" altLang="en-US" sz="3200" dirty="0" smtClean="0">
              <a:solidFill>
                <a:srgbClr val="002060"/>
              </a:solidFill>
              <a:cs typeface="Arial" panose="020B0604020202020204" pitchFamily="34" charset="0"/>
            </a:endParaRPr>
          </a:p>
        </p:txBody>
      </p:sp>
      <p:grpSp>
        <p:nvGrpSpPr>
          <p:cNvPr id="2" name="Group 1"/>
          <p:cNvGrpSpPr/>
          <p:nvPr/>
        </p:nvGrpSpPr>
        <p:grpSpPr>
          <a:xfrm>
            <a:off x="1889583" y="931467"/>
            <a:ext cx="2492800" cy="5240001"/>
            <a:chOff x="1312910" y="1116425"/>
            <a:chExt cx="2492800" cy="5240001"/>
          </a:xfrm>
        </p:grpSpPr>
        <p:sp>
          <p:nvSpPr>
            <p:cNvPr id="22" name="TextBox 21"/>
            <p:cNvSpPr txBox="1">
              <a:spLocks noChangeArrowheads="1"/>
            </p:cNvSpPr>
            <p:nvPr/>
          </p:nvSpPr>
          <p:spPr bwMode="auto">
            <a:xfrm>
              <a:off x="1312910" y="1116425"/>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Mi-đát</a:t>
              </a:r>
              <a:endParaRPr lang="en-US" altLang="en-US" sz="3200" dirty="0" smtClean="0">
                <a:solidFill>
                  <a:srgbClr val="002060"/>
                </a:solidFill>
                <a:cs typeface="Arial" panose="020B0604020202020204" pitchFamily="34" charset="0"/>
              </a:endParaRPr>
            </a:p>
          </p:txBody>
        </p:sp>
        <p:sp>
          <p:nvSpPr>
            <p:cNvPr id="23" name="TextBox 22"/>
            <p:cNvSpPr txBox="1">
              <a:spLocks noChangeArrowheads="1"/>
            </p:cNvSpPr>
            <p:nvPr/>
          </p:nvSpPr>
          <p:spPr bwMode="auto">
            <a:xfrm>
              <a:off x="1312910" y="1896622"/>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a:solidFill>
                    <a:srgbClr val="002060"/>
                  </a:solidFill>
                  <a:cs typeface="Arial" panose="020B0604020202020204" pitchFamily="34" charset="0"/>
                </a:rPr>
                <a:t>Đi</a:t>
              </a:r>
              <a:r>
                <a:rPr lang="en-US" altLang="en-US" sz="3200" dirty="0">
                  <a:solidFill>
                    <a:srgbClr val="002060"/>
                  </a:solidFill>
                  <a:cs typeface="Arial" panose="020B0604020202020204" pitchFamily="34" charset="0"/>
                </a:rPr>
                <a:t>-ô-</a:t>
              </a:r>
              <a:r>
                <a:rPr lang="en-US" altLang="en-US" sz="3200" dirty="0" err="1">
                  <a:solidFill>
                    <a:srgbClr val="002060"/>
                  </a:solidFill>
                  <a:cs typeface="Arial" panose="020B0604020202020204" pitchFamily="34" charset="0"/>
                </a:rPr>
                <a:t>ni</a:t>
              </a:r>
              <a:r>
                <a:rPr lang="en-US" altLang="en-US" sz="3200" dirty="0">
                  <a:solidFill>
                    <a:srgbClr val="002060"/>
                  </a:solidFill>
                  <a:cs typeface="Arial" panose="020B0604020202020204" pitchFamily="34" charset="0"/>
                </a:rPr>
                <a:t>-</a:t>
              </a:r>
              <a:r>
                <a:rPr lang="en-US" altLang="en-US" sz="3200" dirty="0" err="1">
                  <a:solidFill>
                    <a:srgbClr val="002060"/>
                  </a:solidFill>
                  <a:cs typeface="Arial" panose="020B0604020202020204" pitchFamily="34" charset="0"/>
                </a:rPr>
                <a:t>dốt</a:t>
              </a:r>
              <a:endParaRPr lang="en-US" altLang="en-US" sz="3200" dirty="0" smtClean="0">
                <a:solidFill>
                  <a:srgbClr val="002060"/>
                </a:solidFill>
                <a:cs typeface="Arial" panose="020B0604020202020204" pitchFamily="34" charset="0"/>
              </a:endParaRPr>
            </a:p>
          </p:txBody>
        </p:sp>
        <p:sp>
          <p:nvSpPr>
            <p:cNvPr id="24" name="TextBox 23"/>
            <p:cNvSpPr txBox="1">
              <a:spLocks noChangeArrowheads="1"/>
            </p:cNvSpPr>
            <p:nvPr/>
          </p:nvSpPr>
          <p:spPr bwMode="auto">
            <a:xfrm>
              <a:off x="1312910" y="2676819"/>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Pác-tôn</a:t>
              </a:r>
              <a:endParaRPr lang="en-US" altLang="en-US" sz="3200" dirty="0" smtClean="0">
                <a:solidFill>
                  <a:srgbClr val="002060"/>
                </a:solidFill>
                <a:cs typeface="Arial" panose="020B0604020202020204" pitchFamily="34" charset="0"/>
              </a:endParaRPr>
            </a:p>
          </p:txBody>
        </p:sp>
        <p:sp>
          <p:nvSpPr>
            <p:cNvPr id="25" name="TextBox 24"/>
            <p:cNvSpPr txBox="1">
              <a:spLocks noChangeArrowheads="1"/>
            </p:cNvSpPr>
            <p:nvPr/>
          </p:nvSpPr>
          <p:spPr bwMode="auto">
            <a:xfrm>
              <a:off x="1312910" y="3482037"/>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Cành</a:t>
              </a:r>
              <a:r>
                <a:rPr lang="en-US" altLang="en-US" sz="3200" dirty="0" smtClean="0">
                  <a:solidFill>
                    <a:srgbClr val="002060"/>
                  </a:solidFill>
                  <a:cs typeface="Arial" panose="020B0604020202020204" pitchFamily="34" charset="0"/>
                </a:rPr>
                <a:t> </a:t>
              </a:r>
              <a:r>
                <a:rPr lang="en-US" altLang="en-US" sz="3200" dirty="0" err="1" smtClean="0">
                  <a:solidFill>
                    <a:srgbClr val="FF0000"/>
                  </a:solidFill>
                  <a:cs typeface="Arial" panose="020B0604020202020204" pitchFamily="34" charset="0"/>
                </a:rPr>
                <a:t>sồi</a:t>
              </a:r>
              <a:endParaRPr lang="en-US" altLang="en-US" sz="3200" dirty="0" smtClean="0">
                <a:solidFill>
                  <a:srgbClr val="FF0000"/>
                </a:solidFill>
                <a:cs typeface="Arial" panose="020B0604020202020204" pitchFamily="34" charset="0"/>
              </a:endParaRPr>
            </a:p>
          </p:txBody>
        </p:sp>
        <p:sp>
          <p:nvSpPr>
            <p:cNvPr id="26" name="TextBox 25"/>
            <p:cNvSpPr txBox="1">
              <a:spLocks noChangeArrowheads="1"/>
            </p:cNvSpPr>
            <p:nvPr/>
          </p:nvSpPr>
          <p:spPr bwMode="auto">
            <a:xfrm>
              <a:off x="1312910" y="4287255"/>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smtClean="0">
                  <a:solidFill>
                    <a:srgbClr val="FF0000"/>
                  </a:solidFill>
                  <a:cs typeface="Arial" panose="020B0604020202020204" pitchFamily="34" charset="0"/>
                </a:rPr>
                <a:t>S</a:t>
              </a:r>
              <a:r>
                <a:rPr lang="en-US" altLang="en-US" sz="3200" dirty="0" smtClean="0">
                  <a:solidFill>
                    <a:srgbClr val="002060"/>
                  </a:solidFill>
                  <a:cs typeface="Arial" panose="020B0604020202020204" pitchFamily="34" charset="0"/>
                </a:rPr>
                <a:t>ung </a:t>
              </a:r>
              <a:r>
                <a:rPr lang="en-US" altLang="en-US" sz="3200" dirty="0" err="1" smtClean="0">
                  <a:solidFill>
                    <a:srgbClr val="FF0000"/>
                  </a:solidFill>
                  <a:cs typeface="Arial" panose="020B0604020202020204" pitchFamily="34" charset="0"/>
                </a:rPr>
                <a:t>s</a:t>
              </a:r>
              <a:r>
                <a:rPr lang="en-US" altLang="en-US" sz="3200" dirty="0" err="1" smtClean="0">
                  <a:solidFill>
                    <a:srgbClr val="002060"/>
                  </a:solidFill>
                  <a:cs typeface="Arial" panose="020B0604020202020204" pitchFamily="34" charset="0"/>
                </a:rPr>
                <a:t>ướng</a:t>
              </a:r>
              <a:endParaRPr lang="en-US" altLang="en-US" sz="3200" dirty="0" smtClean="0">
                <a:solidFill>
                  <a:srgbClr val="002060"/>
                </a:solidFill>
                <a:cs typeface="Arial" panose="020B0604020202020204" pitchFamily="34" charset="0"/>
              </a:endParaRPr>
            </a:p>
          </p:txBody>
        </p:sp>
        <p:sp>
          <p:nvSpPr>
            <p:cNvPr id="27" name="TextBox 26"/>
            <p:cNvSpPr txBox="1">
              <a:spLocks noChangeArrowheads="1"/>
            </p:cNvSpPr>
            <p:nvPr/>
          </p:nvSpPr>
          <p:spPr bwMode="auto">
            <a:xfrm>
              <a:off x="1312910" y="5030661"/>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C</a:t>
              </a:r>
              <a:r>
                <a:rPr lang="en-US" altLang="en-US" sz="3200" dirty="0" err="1" smtClean="0">
                  <a:solidFill>
                    <a:srgbClr val="FF0000"/>
                  </a:solidFill>
                  <a:cs typeface="Arial" panose="020B0604020202020204" pitchFamily="34" charset="0"/>
                </a:rPr>
                <a:t>ầu</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kh</a:t>
              </a:r>
              <a:r>
                <a:rPr lang="en-US" altLang="en-US" sz="3200" dirty="0" err="1" smtClean="0">
                  <a:solidFill>
                    <a:srgbClr val="FF0000"/>
                  </a:solidFill>
                  <a:cs typeface="Arial" panose="020B0604020202020204" pitchFamily="34" charset="0"/>
                </a:rPr>
                <a:t>ẩn</a:t>
              </a:r>
              <a:endParaRPr lang="en-US" altLang="en-US" sz="3200" dirty="0" smtClean="0">
                <a:solidFill>
                  <a:srgbClr val="FF0000"/>
                </a:solidFill>
                <a:cs typeface="Arial" panose="020B0604020202020204" pitchFamily="34" charset="0"/>
              </a:endParaRPr>
            </a:p>
          </p:txBody>
        </p:sp>
        <p:sp>
          <p:nvSpPr>
            <p:cNvPr id="28" name="TextBox 27"/>
            <p:cNvSpPr txBox="1">
              <a:spLocks noChangeArrowheads="1"/>
            </p:cNvSpPr>
            <p:nvPr/>
          </p:nvSpPr>
          <p:spPr bwMode="auto">
            <a:xfrm>
              <a:off x="1312910" y="5771651"/>
              <a:ext cx="24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sz="3200" dirty="0" err="1" smtClean="0">
                  <a:solidFill>
                    <a:srgbClr val="002060"/>
                  </a:solidFill>
                  <a:cs typeface="Arial" panose="020B0604020202020204" pitchFamily="34" charset="0"/>
                </a:rPr>
                <a:t>Phép</a:t>
              </a:r>
              <a:r>
                <a:rPr lang="en-US" altLang="en-US" sz="3200" dirty="0" smtClean="0">
                  <a:solidFill>
                    <a:srgbClr val="002060"/>
                  </a:solidFill>
                  <a:cs typeface="Arial" panose="020B0604020202020204" pitchFamily="34" charset="0"/>
                </a:rPr>
                <a:t> </a:t>
              </a:r>
              <a:r>
                <a:rPr lang="en-US" altLang="en-US" sz="3200" dirty="0" err="1" smtClean="0">
                  <a:solidFill>
                    <a:srgbClr val="002060"/>
                  </a:solidFill>
                  <a:cs typeface="Arial" panose="020B0604020202020204" pitchFamily="34" charset="0"/>
                </a:rPr>
                <a:t>m</a:t>
              </a:r>
              <a:r>
                <a:rPr lang="en-US" altLang="en-US" sz="3200" dirty="0" err="1" smtClean="0">
                  <a:solidFill>
                    <a:srgbClr val="FF0000"/>
                  </a:solidFill>
                  <a:cs typeface="Arial" panose="020B0604020202020204" pitchFamily="34" charset="0"/>
                </a:rPr>
                <a:t>ầu</a:t>
              </a:r>
              <a:endParaRPr lang="en-US" altLang="en-US" sz="3200" dirty="0" smtClean="0">
                <a:solidFill>
                  <a:srgbClr val="FF0000"/>
                </a:solidFill>
                <a:cs typeface="Arial" panose="020B0604020202020204" pitchFamily="34" charset="0"/>
              </a:endParaRPr>
            </a:p>
          </p:txBody>
        </p:sp>
      </p:grpSp>
    </p:spTree>
    <p:extLst>
      <p:ext uri="{BB962C8B-B14F-4D97-AF65-F5344CB8AC3E}">
        <p14:creationId xmlns:p14="http://schemas.microsoft.com/office/powerpoint/2010/main" val="1044965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ành Cây Sồi » Cây cảnh giả trang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877" y="2096309"/>
            <a:ext cx="4587124" cy="45871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15725" y="177519"/>
            <a:ext cx="3769493" cy="661720"/>
          </a:xfrm>
          <a:prstGeom prst="rect">
            <a:avLst/>
          </a:prstGeom>
        </p:spPr>
        <p:txBody>
          <a:bodyPr wrap="none">
            <a:spAutoFit/>
          </a:bodyPr>
          <a:lstStyle/>
          <a:p>
            <a:pPr lvl="0" algn="ctr" fontAlgn="base">
              <a:spcBef>
                <a:spcPct val="20000"/>
              </a:spcBef>
              <a:spcAft>
                <a:spcPct val="0"/>
              </a:spcAft>
              <a:buClr>
                <a:srgbClr val="5B9BD5"/>
              </a:buClr>
              <a:buSzPct val="65000"/>
            </a:pPr>
            <a:r>
              <a:rPr lang="en-US" altLang="en-US" sz="3700" b="1" u="sng" dirty="0" err="1" smtClean="0">
                <a:solidFill>
                  <a:srgbClr val="0070C0"/>
                </a:solidFill>
                <a:latin typeface="Times New Roman" pitchFamily="18" charset="0"/>
                <a:cs typeface="Times New Roman" pitchFamily="18" charset="0"/>
              </a:rPr>
              <a:t>GIẢI</a:t>
            </a:r>
            <a:r>
              <a:rPr lang="en-US" altLang="en-US" sz="3700" b="1" u="sng" dirty="0" smtClean="0">
                <a:solidFill>
                  <a:srgbClr val="0070C0"/>
                </a:solidFill>
                <a:latin typeface="Times New Roman" pitchFamily="18" charset="0"/>
                <a:cs typeface="Times New Roman" pitchFamily="18" charset="0"/>
              </a:rPr>
              <a:t> </a:t>
            </a:r>
            <a:r>
              <a:rPr lang="en-US" altLang="en-US" sz="3700" b="1" u="sng" dirty="0" err="1" smtClean="0">
                <a:solidFill>
                  <a:srgbClr val="0070C0"/>
                </a:solidFill>
                <a:latin typeface="Times New Roman" pitchFamily="18" charset="0"/>
                <a:cs typeface="Times New Roman" pitchFamily="18" charset="0"/>
              </a:rPr>
              <a:t>NGHĨA</a:t>
            </a:r>
            <a:r>
              <a:rPr lang="en-US" altLang="en-US" sz="3700" b="1" u="sng" dirty="0" smtClean="0">
                <a:solidFill>
                  <a:srgbClr val="0070C0"/>
                </a:solidFill>
                <a:latin typeface="Times New Roman" pitchFamily="18" charset="0"/>
                <a:cs typeface="Times New Roman" pitchFamily="18" charset="0"/>
              </a:rPr>
              <a:t> </a:t>
            </a:r>
            <a:r>
              <a:rPr lang="en-US" altLang="en-US" sz="3700" b="1" u="sng" dirty="0" err="1" smtClean="0">
                <a:solidFill>
                  <a:srgbClr val="0070C0"/>
                </a:solidFill>
                <a:latin typeface="Times New Roman" pitchFamily="18" charset="0"/>
                <a:cs typeface="Times New Roman" pitchFamily="18" charset="0"/>
              </a:rPr>
              <a:t>TỪ</a:t>
            </a:r>
            <a:endParaRPr lang="en-US" altLang="en-US" sz="3700" b="1" u="sng" dirty="0">
              <a:solidFill>
                <a:srgbClr val="0070C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1170777" y="1080541"/>
            <a:ext cx="101249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defRPr/>
            </a:pPr>
            <a:r>
              <a:rPr lang="en-US" altLang="en-US" sz="3200" b="1" dirty="0" err="1" smtClean="0">
                <a:solidFill>
                  <a:srgbClr val="002060"/>
                </a:solidFill>
                <a:latin typeface="Times New Roman" pitchFamily="18" charset="0"/>
                <a:cs typeface="Times New Roman" pitchFamily="18" charset="0"/>
              </a:rPr>
              <a:t>Ưng</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thuận</a:t>
            </a:r>
            <a:r>
              <a:rPr lang="en-US" altLang="en-US" sz="3200" dirty="0" smtClean="0">
                <a:solidFill>
                  <a:srgbClr val="002060"/>
                </a:solidFill>
                <a:latin typeface="Times New Roman" pitchFamily="18" charset="0"/>
                <a:cs typeface="Times New Roman" pitchFamily="18" charset="0"/>
              </a:rPr>
              <a:t>: (</a:t>
            </a:r>
            <a:r>
              <a:rPr lang="vi-VN" altLang="en-US" sz="3200" dirty="0" smtClean="0">
                <a:solidFill>
                  <a:srgbClr val="002060"/>
                </a:solidFill>
                <a:latin typeface="Times New Roman" pitchFamily="18" charset="0"/>
                <a:cs typeface="Times New Roman" pitchFamily="18" charset="0"/>
              </a:rPr>
              <a:t>ưng</a:t>
            </a:r>
            <a:r>
              <a:rPr lang="vi-VN" altLang="en-US" sz="3200" dirty="0">
                <a:solidFill>
                  <a:srgbClr val="002060"/>
                </a:solidFill>
                <a:latin typeface="Times New Roman" pitchFamily="18" charset="0"/>
                <a:cs typeface="Times New Roman" pitchFamily="18" charset="0"/>
              </a:rPr>
              <a:t>: bằng lòng; thuận: </a:t>
            </a:r>
            <a:r>
              <a:rPr lang="vi-VN" altLang="en-US" sz="3200" dirty="0" smtClean="0">
                <a:solidFill>
                  <a:srgbClr val="002060"/>
                </a:solidFill>
                <a:latin typeface="Times New Roman" pitchFamily="18" charset="0"/>
                <a:cs typeface="Times New Roman" pitchFamily="18" charset="0"/>
              </a:rPr>
              <a:t>theo)</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Đồng</a:t>
            </a:r>
            <a:r>
              <a:rPr lang="en-US" altLang="en-US" sz="3200" dirty="0" smtClean="0">
                <a:solidFill>
                  <a:srgbClr val="002060"/>
                </a:solidFill>
                <a:latin typeface="Times New Roman" pitchFamily="18" charset="0"/>
                <a:cs typeface="Times New Roman" pitchFamily="18" charset="0"/>
              </a:rPr>
              <a:t> ý, </a:t>
            </a:r>
            <a:br>
              <a:rPr lang="en-US" altLang="en-US" sz="3200" dirty="0" smtClean="0">
                <a:solidFill>
                  <a:srgbClr val="002060"/>
                </a:solidFill>
                <a:latin typeface="Times New Roman" pitchFamily="18" charset="0"/>
                <a:cs typeface="Times New Roman" pitchFamily="18" charset="0"/>
              </a:rPr>
            </a:br>
            <a:r>
              <a:rPr lang="en-US" altLang="en-US" sz="3200" dirty="0" smtClean="0">
                <a:solidFill>
                  <a:srgbClr val="002060"/>
                </a:solidFill>
                <a:latin typeface="Times New Roman" pitchFamily="18" charset="0"/>
                <a:cs typeface="Times New Roman" pitchFamily="18" charset="0"/>
              </a:rPr>
              <a:t>b</a:t>
            </a:r>
            <a:r>
              <a:rPr lang="vi-VN" altLang="en-US" sz="3200" dirty="0" smtClean="0">
                <a:solidFill>
                  <a:srgbClr val="002060"/>
                </a:solidFill>
                <a:latin typeface="Times New Roman" pitchFamily="18" charset="0"/>
                <a:cs typeface="Times New Roman" pitchFamily="18" charset="0"/>
              </a:rPr>
              <a:t>ằng </a:t>
            </a:r>
            <a:r>
              <a:rPr lang="vi-VN" altLang="en-US" sz="3200" dirty="0">
                <a:solidFill>
                  <a:srgbClr val="002060"/>
                </a:solidFill>
                <a:latin typeface="Times New Roman" pitchFamily="18" charset="0"/>
                <a:cs typeface="Times New Roman" pitchFamily="18" charset="0"/>
              </a:rPr>
              <a:t>lòng nghe </a:t>
            </a:r>
            <a:r>
              <a:rPr lang="vi-VN" altLang="en-US" sz="3200" dirty="0" smtClean="0">
                <a:solidFill>
                  <a:srgbClr val="002060"/>
                </a:solidFill>
                <a:latin typeface="Times New Roman" pitchFamily="18" charset="0"/>
                <a:cs typeface="Times New Roman" pitchFamily="18" charset="0"/>
              </a:rPr>
              <a:t>the</a:t>
            </a:r>
            <a:r>
              <a:rPr lang="en-US" altLang="en-US" sz="3200" dirty="0" smtClean="0">
                <a:solidFill>
                  <a:srgbClr val="002060"/>
                </a:solidFill>
                <a:latin typeface="Times New Roman" pitchFamily="18" charset="0"/>
                <a:cs typeface="Times New Roman" pitchFamily="18" charset="0"/>
              </a:rPr>
              <a:t>o </a:t>
            </a:r>
            <a:r>
              <a:rPr lang="en-US" altLang="en-US" sz="3200" dirty="0" err="1" smtClean="0">
                <a:solidFill>
                  <a:srgbClr val="002060"/>
                </a:solidFill>
                <a:latin typeface="Times New Roman" pitchFamily="18" charset="0"/>
                <a:cs typeface="Times New Roman" pitchFamily="18" charset="0"/>
              </a:rPr>
              <a:t>điều</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gì</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đó</a:t>
            </a:r>
            <a:r>
              <a:rPr lang="en-US" altLang="en-US" sz="3200" dirty="0">
                <a:solidFill>
                  <a:srgbClr val="002060"/>
                </a:solidFill>
                <a:latin typeface="Times New Roman" pitchFamily="18" charset="0"/>
                <a:cs typeface="Times New Roman" pitchFamily="18" charset="0"/>
              </a:rPr>
              <a:t>.</a:t>
            </a:r>
            <a:endParaRPr lang="vi-VN" altLang="en-US" sz="3200" dirty="0">
              <a:solidFill>
                <a:srgbClr val="00206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170777" y="2595711"/>
            <a:ext cx="56526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defRPr/>
            </a:pPr>
            <a:r>
              <a:rPr lang="en-US" altLang="en-US" sz="3200" b="1" dirty="0" err="1" smtClean="0">
                <a:solidFill>
                  <a:srgbClr val="002060"/>
                </a:solidFill>
                <a:latin typeface="Times New Roman" pitchFamily="18" charset="0"/>
                <a:cs typeface="Times New Roman" pitchFamily="18" charset="0"/>
              </a:rPr>
              <a:t>Cành</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sồi</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cành</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cây</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sồi</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thuộc</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loại</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cây</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gỗ</a:t>
            </a:r>
            <a:r>
              <a:rPr lang="en-US" altLang="en-US" sz="3200" dirty="0" smtClean="0">
                <a:solidFill>
                  <a:srgbClr val="002060"/>
                </a:solidFill>
                <a:latin typeface="Times New Roman" pitchFamily="18" charset="0"/>
                <a:cs typeface="Times New Roman" pitchFamily="18" charset="0"/>
              </a:rPr>
              <a:t>)</a:t>
            </a:r>
            <a:endParaRPr lang="en-US" altLang="en-US" sz="3200" dirty="0">
              <a:solidFill>
                <a:srgbClr val="00206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1170777" y="4176549"/>
            <a:ext cx="96593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defRPr/>
            </a:pPr>
            <a:r>
              <a:rPr lang="en-US" altLang="en-US" sz="3200" b="1" dirty="0" err="1" smtClean="0">
                <a:solidFill>
                  <a:srgbClr val="002060"/>
                </a:solidFill>
                <a:latin typeface="Times New Roman" pitchFamily="18" charset="0"/>
                <a:cs typeface="Times New Roman" pitchFamily="18" charset="0"/>
              </a:rPr>
              <a:t>Phép</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mầu</a:t>
            </a:r>
            <a:r>
              <a:rPr lang="en-US" altLang="en-US" sz="3200" dirty="0" smtClean="0">
                <a:solidFill>
                  <a:srgbClr val="002060"/>
                </a:solidFill>
                <a:latin typeface="Times New Roman" pitchFamily="18" charset="0"/>
                <a:cs typeface="Times New Roman" pitchFamily="18" charset="0"/>
              </a:rPr>
              <a:t>:</a:t>
            </a:r>
            <a:r>
              <a:rPr lang="vi-VN" altLang="en-US" sz="3200" dirty="0" smtClean="0">
                <a:solidFill>
                  <a:srgbClr val="002060"/>
                </a:solidFill>
                <a:latin typeface="Times New Roman" pitchFamily="18" charset="0"/>
                <a:cs typeface="Times New Roman" pitchFamily="18" charset="0"/>
              </a:rPr>
              <a:t>chỉ</a:t>
            </a:r>
            <a:r>
              <a:rPr lang="en-US" altLang="en-US" sz="3200" dirty="0" smtClean="0">
                <a:solidFill>
                  <a:srgbClr val="002060"/>
                </a:solidFill>
                <a:latin typeface="Times New Roman" pitchFamily="18" charset="0"/>
                <a:cs typeface="Times New Roman" pitchFamily="18" charset="0"/>
              </a:rPr>
              <a:t> </a:t>
            </a:r>
            <a:r>
              <a:rPr lang="en-US" altLang="en-US" sz="3200" dirty="0" err="1" smtClean="0">
                <a:solidFill>
                  <a:srgbClr val="002060"/>
                </a:solidFill>
                <a:latin typeface="Times New Roman" pitchFamily="18" charset="0"/>
                <a:cs typeface="Times New Roman" pitchFamily="18" charset="0"/>
              </a:rPr>
              <a:t>thứ</a:t>
            </a:r>
            <a:r>
              <a:rPr lang="vi-VN" altLang="en-US" sz="3200" dirty="0" smtClean="0">
                <a:solidFill>
                  <a:srgbClr val="002060"/>
                </a:solidFill>
                <a:latin typeface="Times New Roman" pitchFamily="18" charset="0"/>
                <a:cs typeface="Times New Roman" pitchFamily="18" charset="0"/>
              </a:rPr>
              <a:t> </a:t>
            </a:r>
            <a:r>
              <a:rPr lang="vi-VN" altLang="en-US" sz="3200" dirty="0">
                <a:solidFill>
                  <a:srgbClr val="002060"/>
                </a:solidFill>
                <a:latin typeface="Times New Roman" pitchFamily="18" charset="0"/>
                <a:cs typeface="Times New Roman" pitchFamily="18" charset="0"/>
              </a:rPr>
              <a:t>gì đó mầu nhiệm, cao </a:t>
            </a:r>
            <a:r>
              <a:rPr lang="vi-VN" altLang="en-US" sz="3200" dirty="0" smtClean="0">
                <a:solidFill>
                  <a:srgbClr val="002060"/>
                </a:solidFill>
                <a:latin typeface="Times New Roman" pitchFamily="18" charset="0"/>
                <a:cs typeface="Times New Roman" pitchFamily="18" charset="0"/>
              </a:rPr>
              <a:t>siê</a:t>
            </a:r>
            <a:r>
              <a:rPr lang="en-US" altLang="en-US" sz="3200" dirty="0" smtClean="0">
                <a:solidFill>
                  <a:srgbClr val="002060"/>
                </a:solidFill>
                <a:latin typeface="Times New Roman" pitchFamily="18" charset="0"/>
                <a:cs typeface="Times New Roman" pitchFamily="18" charset="0"/>
              </a:rPr>
              <a:t>u</a:t>
            </a:r>
            <a:r>
              <a:rPr lang="vi-VN" altLang="en-US" sz="3200" dirty="0" smtClean="0">
                <a:solidFill>
                  <a:srgbClr val="002060"/>
                </a:solidFill>
                <a:latin typeface="Times New Roman" pitchFamily="18" charset="0"/>
                <a:cs typeface="Times New Roman" pitchFamily="18" charset="0"/>
              </a:rPr>
              <a:t>, </a:t>
            </a:r>
            <a:r>
              <a:rPr lang="vi-VN" altLang="en-US" sz="3200" dirty="0">
                <a:solidFill>
                  <a:srgbClr val="002060"/>
                </a:solidFill>
                <a:latin typeface="Times New Roman" pitchFamily="18" charset="0"/>
                <a:cs typeface="Times New Roman" pitchFamily="18" charset="0"/>
              </a:rPr>
              <a:t>vượt qua tầm hiểu biết của con người.</a:t>
            </a:r>
            <a:endParaRPr lang="en-US" altLang="en-US" sz="32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146203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down)">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196" y="491402"/>
            <a:ext cx="10810804" cy="5952663"/>
          </a:xfrm>
        </p:spPr>
      </p:pic>
      <p:sp>
        <p:nvSpPr>
          <p:cNvPr id="5" name="TextBox 4"/>
          <p:cNvSpPr txBox="1"/>
          <p:nvPr/>
        </p:nvSpPr>
        <p:spPr>
          <a:xfrm>
            <a:off x="2856042" y="2853079"/>
            <a:ext cx="7861111" cy="1015663"/>
          </a:xfrm>
          <a:prstGeom prst="rect">
            <a:avLst/>
          </a:prstGeom>
          <a:noFill/>
        </p:spPr>
        <p:txBody>
          <a:bodyPr wrap="square" rtlCol="0">
            <a:spAutoFit/>
          </a:bodyPr>
          <a:lstStyle/>
          <a:p>
            <a:pPr algn="ctr"/>
            <a:r>
              <a:rPr lang="en-US" sz="6000" b="1" dirty="0" err="1" smtClean="0">
                <a:solidFill>
                  <a:srgbClr val="FF0000"/>
                </a:solidFill>
                <a:latin typeface="Arial" panose="020B0604020202020204" pitchFamily="34" charset="0"/>
                <a:cs typeface="Arial" panose="020B0604020202020204" pitchFamily="34" charset="0"/>
              </a:rPr>
              <a:t>TÌM</a:t>
            </a:r>
            <a:r>
              <a:rPr lang="en-US" sz="6000" b="1" dirty="0" smtClean="0">
                <a:solidFill>
                  <a:srgbClr val="FF0000"/>
                </a:solidFill>
                <a:latin typeface="Arial" panose="020B0604020202020204" pitchFamily="34" charset="0"/>
                <a:cs typeface="Arial" panose="020B0604020202020204" pitchFamily="34" charset="0"/>
              </a:rPr>
              <a:t> </a:t>
            </a:r>
            <a:r>
              <a:rPr lang="en-US" sz="6000" b="1" dirty="0" err="1" smtClean="0">
                <a:solidFill>
                  <a:srgbClr val="FF0000"/>
                </a:solidFill>
                <a:latin typeface="Arial" panose="020B0604020202020204" pitchFamily="34" charset="0"/>
                <a:cs typeface="Arial" panose="020B0604020202020204" pitchFamily="34" charset="0"/>
              </a:rPr>
              <a:t>HIỂU</a:t>
            </a:r>
            <a:r>
              <a:rPr lang="en-US" sz="6000" b="1" dirty="0" smtClean="0">
                <a:solidFill>
                  <a:srgbClr val="FF0000"/>
                </a:solidFill>
                <a:latin typeface="Arial" panose="020B0604020202020204" pitchFamily="34" charset="0"/>
                <a:cs typeface="Arial" panose="020B0604020202020204" pitchFamily="34" charset="0"/>
              </a:rPr>
              <a:t> </a:t>
            </a:r>
            <a:r>
              <a:rPr lang="en-US" sz="6000" b="1" dirty="0" err="1" smtClean="0">
                <a:solidFill>
                  <a:srgbClr val="FF0000"/>
                </a:solidFill>
                <a:latin typeface="Arial" panose="020B0604020202020204" pitchFamily="34" charset="0"/>
                <a:cs typeface="Arial" panose="020B0604020202020204" pitchFamily="34" charset="0"/>
              </a:rPr>
              <a:t>BÀI</a:t>
            </a:r>
            <a:endParaRPr lang="en-US" sz="6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17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a:spLocks noChangeArrowheads="1"/>
          </p:cNvSpPr>
          <p:nvPr/>
        </p:nvSpPr>
        <p:spPr bwMode="auto">
          <a:xfrm>
            <a:off x="1334069" y="181971"/>
            <a:ext cx="10464800"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3200" b="1" dirty="0" err="1" smtClean="0">
                <a:solidFill>
                  <a:srgbClr val="0070C0"/>
                </a:solidFill>
                <a:latin typeface="Times New Roman" pitchFamily="18" charset="0"/>
                <a:cs typeface="Times New Roman" pitchFamily="18" charset="0"/>
              </a:rPr>
              <a:t>Câu</a:t>
            </a:r>
            <a:r>
              <a:rPr lang="en-US" sz="3200" b="1" dirty="0" smtClean="0">
                <a:solidFill>
                  <a:srgbClr val="0070C0"/>
                </a:solidFill>
                <a:latin typeface="Times New Roman" pitchFamily="18" charset="0"/>
                <a:cs typeface="Times New Roman" pitchFamily="18" charset="0"/>
              </a:rPr>
              <a:t> 1: </a:t>
            </a:r>
            <a:r>
              <a:rPr lang="vi-VN" altLang="en-US" sz="3200" b="1" dirty="0">
                <a:solidFill>
                  <a:srgbClr val="0070C0"/>
                </a:solidFill>
                <a:latin typeface="Times New Roman" pitchFamily="18" charset="0"/>
                <a:cs typeface="Times New Roman" pitchFamily="18" charset="0"/>
              </a:rPr>
              <a:t>Vua Mi-đát xin thần Đi-ô-ni-dốt điều </a:t>
            </a:r>
            <a:r>
              <a:rPr lang="vi-VN" altLang="en-US" sz="3200" b="1" dirty="0" smtClean="0">
                <a:solidFill>
                  <a:srgbClr val="0070C0"/>
                </a:solidFill>
                <a:latin typeface="Times New Roman" pitchFamily="18" charset="0"/>
                <a:cs typeface="Times New Roman" pitchFamily="18" charset="0"/>
              </a:rPr>
              <a:t>gì?</a:t>
            </a:r>
            <a:endParaRPr lang="vi-VN" altLang="en-US" sz="3200" b="1" dirty="0">
              <a:solidFill>
                <a:srgbClr val="0070C0"/>
              </a:solidFill>
              <a:latin typeface="Times New Roman" pitchFamily="18" charset="0"/>
              <a:cs typeface="Times New Roman" pitchFamily="18" charset="0"/>
            </a:endParaRPr>
          </a:p>
        </p:txBody>
      </p:sp>
      <p:sp>
        <p:nvSpPr>
          <p:cNvPr id="16" name="Text Box 5"/>
          <p:cNvSpPr txBox="1">
            <a:spLocks noChangeArrowheads="1"/>
          </p:cNvSpPr>
          <p:nvPr/>
        </p:nvSpPr>
        <p:spPr bwMode="auto">
          <a:xfrm>
            <a:off x="1334069" y="1051857"/>
            <a:ext cx="99508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vi-VN" altLang="en-US" sz="3200" b="1" dirty="0">
                <a:solidFill>
                  <a:srgbClr val="FF0000"/>
                </a:solidFill>
                <a:cs typeface="Times New Roman" pitchFamily="18" charset="0"/>
              </a:rPr>
              <a:t>Vua</a:t>
            </a:r>
            <a:r>
              <a:rPr lang="vi-VN" altLang="en-US" sz="3200" b="1" dirty="0">
                <a:solidFill>
                  <a:srgbClr val="FF0000"/>
                </a:solidFill>
                <a:latin typeface="Arial" panose="020B0604020202020204" pitchFamily="34" charset="0"/>
                <a:cs typeface="Arial" panose="020B0604020202020204" pitchFamily="34" charset="0"/>
              </a:rPr>
              <a:t> Mi-đát có ước muốn là: Mọi vật ông chạm đến đều hóa thành </a:t>
            </a:r>
            <a:r>
              <a:rPr lang="vi-VN" altLang="en-US" sz="3200" b="1" dirty="0" smtClean="0">
                <a:solidFill>
                  <a:srgbClr val="FF0000"/>
                </a:solidFill>
                <a:latin typeface="Arial" panose="020B0604020202020204" pitchFamily="34" charset="0"/>
                <a:cs typeface="Arial" panose="020B0604020202020204" pitchFamily="34" charset="0"/>
              </a:rPr>
              <a:t>vàng</a:t>
            </a:r>
            <a:r>
              <a:rPr lang="en-US" altLang="en-US" sz="3200" b="1" dirty="0" smtClean="0">
                <a:solidFill>
                  <a:srgbClr val="FF0000"/>
                </a:solidFill>
                <a:latin typeface="Arial" panose="020B0604020202020204" pitchFamily="34" charset="0"/>
                <a:cs typeface="Arial" panose="020B0604020202020204" pitchFamily="34" charset="0"/>
              </a:rPr>
              <a:t>.</a:t>
            </a:r>
            <a:endParaRPr lang="vi-VN" altLang="en-US" sz="3200" b="1" dirty="0">
              <a:solidFill>
                <a:srgbClr val="FF0000"/>
              </a:solidFill>
              <a:latin typeface="Arial" panose="020B0604020202020204" pitchFamily="34" charset="0"/>
              <a:cs typeface="Arial" panose="020B0604020202020204" pitchFamily="34" charset="0"/>
            </a:endParaRPr>
          </a:p>
        </p:txBody>
      </p:sp>
      <p:grpSp>
        <p:nvGrpSpPr>
          <p:cNvPr id="2" name="Group 1"/>
          <p:cNvGrpSpPr/>
          <p:nvPr/>
        </p:nvGrpSpPr>
        <p:grpSpPr>
          <a:xfrm>
            <a:off x="557913" y="2414186"/>
            <a:ext cx="2721194" cy="4262807"/>
            <a:chOff x="557913" y="2414186"/>
            <a:chExt cx="2721194" cy="4262807"/>
          </a:xfrm>
        </p:grpSpPr>
        <p:pic>
          <p:nvPicPr>
            <p:cNvPr id="6" name="Picture 2" descr="C:\Users\Admin\Document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13" y="2414186"/>
              <a:ext cx="2721194" cy="353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1226878" y="6092218"/>
              <a:ext cx="1688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dirty="0" err="1" smtClean="0">
                  <a:solidFill>
                    <a:srgbClr val="002060"/>
                  </a:solidFill>
                  <a:cs typeface="Times New Roman" pitchFamily="18" charset="0"/>
                </a:rPr>
                <a:t>Giàu</a:t>
              </a:r>
              <a:r>
                <a:rPr lang="en-US" altLang="en-US" sz="3200" b="1" dirty="0" smtClean="0">
                  <a:solidFill>
                    <a:srgbClr val="002060"/>
                  </a:solidFill>
                  <a:latin typeface="Arial" panose="020B0604020202020204" pitchFamily="34" charset="0"/>
                  <a:cs typeface="Arial" panose="020B0604020202020204" pitchFamily="34" charset="0"/>
                </a:rPr>
                <a:t> </a:t>
              </a:r>
              <a:r>
                <a:rPr lang="en-US" altLang="en-US" sz="3200" b="1" dirty="0" err="1" smtClean="0">
                  <a:solidFill>
                    <a:srgbClr val="002060"/>
                  </a:solidFill>
                  <a:latin typeface="Arial" panose="020B0604020202020204" pitchFamily="34" charset="0"/>
                  <a:cs typeface="Arial" panose="020B0604020202020204" pitchFamily="34" charset="0"/>
                </a:rPr>
                <a:t>có</a:t>
              </a:r>
              <a:endParaRPr lang="vi-VN" altLang="en-US" sz="3200" b="1" dirty="0">
                <a:solidFill>
                  <a:srgbClr val="002060"/>
                </a:solidFill>
                <a:latin typeface="Arial" panose="020B0604020202020204" pitchFamily="34" charset="0"/>
                <a:cs typeface="Arial" panose="020B0604020202020204" pitchFamily="34" charset="0"/>
              </a:endParaRPr>
            </a:p>
          </p:txBody>
        </p:sp>
      </p:grpSp>
      <p:sp>
        <p:nvSpPr>
          <p:cNvPr id="9" name="Text Box 5"/>
          <p:cNvSpPr txBox="1">
            <a:spLocks noChangeArrowheads="1"/>
          </p:cNvSpPr>
          <p:nvPr/>
        </p:nvSpPr>
        <p:spPr bwMode="auto">
          <a:xfrm>
            <a:off x="3454690" y="3738623"/>
            <a:ext cx="7681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8000" b="1" dirty="0" smtClean="0">
                <a:solidFill>
                  <a:srgbClr val="002060"/>
                </a:solidFill>
                <a:latin typeface="Arial" panose="020B0604020202020204" pitchFamily="34" charset="0"/>
                <a:cs typeface="Arial" panose="020B0604020202020204" pitchFamily="34" charset="0"/>
              </a:rPr>
              <a:t>+</a:t>
            </a:r>
            <a:endParaRPr lang="vi-VN" altLang="en-US" sz="8000" b="1" dirty="0">
              <a:solidFill>
                <a:srgbClr val="002060"/>
              </a:solidFill>
              <a:latin typeface="Arial" panose="020B0604020202020204" pitchFamily="34" charset="0"/>
              <a:cs typeface="Arial" panose="020B0604020202020204" pitchFamily="34" charset="0"/>
            </a:endParaRPr>
          </a:p>
        </p:txBody>
      </p:sp>
      <p:grpSp>
        <p:nvGrpSpPr>
          <p:cNvPr id="3" name="Group 2"/>
          <p:cNvGrpSpPr/>
          <p:nvPr/>
        </p:nvGrpSpPr>
        <p:grpSpPr>
          <a:xfrm>
            <a:off x="4222866" y="3233876"/>
            <a:ext cx="3776238" cy="3400892"/>
            <a:chOff x="4222866" y="3270716"/>
            <a:chExt cx="3776238" cy="3400892"/>
          </a:xfrm>
        </p:grpSpPr>
        <p:pic>
          <p:nvPicPr>
            <p:cNvPr id="4098" name="Picture 2" descr="Bảng giá vàng 9999, 24K, 18K, vàng SJC, 14K hôm nay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449" y="3270716"/>
              <a:ext cx="3388876" cy="22592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4222866" y="5594390"/>
              <a:ext cx="3776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b="1" dirty="0" err="1" smtClean="0">
                  <a:solidFill>
                    <a:srgbClr val="002060"/>
                  </a:solidFill>
                  <a:cs typeface="Times New Roman" pitchFamily="18" charset="0"/>
                </a:rPr>
                <a:t>Mọi</a:t>
              </a:r>
              <a:r>
                <a:rPr lang="en-US" altLang="en-US" sz="3200" b="1" dirty="0" smtClean="0">
                  <a:solidFill>
                    <a:srgbClr val="002060"/>
                  </a:solidFill>
                  <a:cs typeface="Times New Roman" pitchFamily="18" charset="0"/>
                </a:rPr>
                <a:t> </a:t>
              </a:r>
              <a:r>
                <a:rPr lang="en-US" altLang="en-US" sz="3200" b="1" dirty="0" err="1" smtClean="0">
                  <a:solidFill>
                    <a:srgbClr val="002060"/>
                  </a:solidFill>
                  <a:cs typeface="Times New Roman" pitchFamily="18" charset="0"/>
                </a:rPr>
                <a:t>thứ</a:t>
              </a:r>
              <a:r>
                <a:rPr lang="en-US" altLang="en-US" sz="3200" b="1" dirty="0" smtClean="0">
                  <a:solidFill>
                    <a:srgbClr val="002060"/>
                  </a:solidFill>
                  <a:cs typeface="Times New Roman" pitchFamily="18" charset="0"/>
                </a:rPr>
                <a:t> </a:t>
              </a:r>
              <a:br>
                <a:rPr lang="en-US" altLang="en-US" sz="3200" b="1" dirty="0" smtClean="0">
                  <a:solidFill>
                    <a:srgbClr val="002060"/>
                  </a:solidFill>
                  <a:cs typeface="Times New Roman" pitchFamily="18" charset="0"/>
                </a:rPr>
              </a:br>
              <a:r>
                <a:rPr lang="en-US" altLang="en-US" sz="3200" b="1" dirty="0" err="1" smtClean="0">
                  <a:solidFill>
                    <a:srgbClr val="002060"/>
                  </a:solidFill>
                  <a:cs typeface="Times New Roman" pitchFamily="18" charset="0"/>
                </a:rPr>
                <a:t>biến</a:t>
              </a:r>
              <a:r>
                <a:rPr lang="en-US" altLang="en-US" sz="3200" b="1" dirty="0" smtClean="0">
                  <a:solidFill>
                    <a:srgbClr val="002060"/>
                  </a:solidFill>
                  <a:cs typeface="Times New Roman" pitchFamily="18" charset="0"/>
                </a:rPr>
                <a:t> </a:t>
              </a:r>
              <a:r>
                <a:rPr lang="en-US" altLang="en-US" sz="3200" b="1" dirty="0" err="1" smtClean="0">
                  <a:solidFill>
                    <a:srgbClr val="002060"/>
                  </a:solidFill>
                  <a:cs typeface="Times New Roman" pitchFamily="18" charset="0"/>
                </a:rPr>
                <a:t>thành</a:t>
              </a:r>
              <a:r>
                <a:rPr lang="en-US" altLang="en-US" sz="3200" b="1" dirty="0" smtClean="0">
                  <a:solidFill>
                    <a:srgbClr val="002060"/>
                  </a:solidFill>
                  <a:cs typeface="Times New Roman" pitchFamily="18" charset="0"/>
                </a:rPr>
                <a:t> </a:t>
              </a:r>
              <a:r>
                <a:rPr lang="en-US" altLang="en-US" sz="3200" b="1" dirty="0" err="1" smtClean="0">
                  <a:solidFill>
                    <a:srgbClr val="002060"/>
                  </a:solidFill>
                  <a:cs typeface="Times New Roman" pitchFamily="18" charset="0"/>
                </a:rPr>
                <a:t>vàng</a:t>
              </a:r>
              <a:endParaRPr lang="vi-VN" altLang="en-US" sz="3200" b="1" dirty="0">
                <a:solidFill>
                  <a:srgbClr val="002060"/>
                </a:solidFill>
                <a:cs typeface="Times New Roman" pitchFamily="18" charset="0"/>
              </a:endParaRPr>
            </a:p>
          </p:txBody>
        </p:sp>
      </p:grpSp>
      <p:sp>
        <p:nvSpPr>
          <p:cNvPr id="5" name="Right Arrow 4"/>
          <p:cNvSpPr/>
          <p:nvPr/>
        </p:nvSpPr>
        <p:spPr>
          <a:xfrm>
            <a:off x="8265153" y="4016827"/>
            <a:ext cx="1205688" cy="76703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470842" y="2587952"/>
            <a:ext cx="2175718" cy="36247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itchFamily="18" charset="0"/>
                <a:cs typeface="Times New Roman" pitchFamily="18" charset="0"/>
              </a:rPr>
              <a:t>THAM</a:t>
            </a:r>
            <a:r>
              <a:rPr lang="en-US" sz="4000" b="1" dirty="0" smtClean="0">
                <a:solidFill>
                  <a:srgbClr val="002060"/>
                </a:solidFill>
                <a:latin typeface="Times New Roman" pitchFamily="18" charset="0"/>
                <a:cs typeface="Times New Roman" pitchFamily="18" charset="0"/>
              </a:rPr>
              <a:t> LAM</a:t>
            </a:r>
            <a:endParaRPr lang="en-US" sz="4000" b="1" dirty="0">
              <a:solidFill>
                <a:srgbClr val="002060"/>
              </a:solidFill>
              <a:latin typeface="Times New Roman" pitchFamily="18" charset="0"/>
              <a:cs typeface="Times New Roman" pitchFamily="18" charset="0"/>
            </a:endParaRPr>
          </a:p>
        </p:txBody>
      </p:sp>
      <p:sp>
        <p:nvSpPr>
          <p:cNvPr id="15" name="Cloud Callout 14"/>
          <p:cNvSpPr/>
          <p:nvPr/>
        </p:nvSpPr>
        <p:spPr>
          <a:xfrm>
            <a:off x="7962908" y="2299525"/>
            <a:ext cx="4169404" cy="3087575"/>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B050"/>
                </a:solidFill>
                <a:latin typeface="Times New Roman" pitchFamily="18" charset="0"/>
                <a:cs typeface="Times New Roman" pitchFamily="18" charset="0"/>
              </a:rPr>
              <a:t>Theo </a:t>
            </a:r>
            <a:r>
              <a:rPr lang="en-US" sz="3200" b="1" dirty="0" err="1" smtClean="0">
                <a:solidFill>
                  <a:srgbClr val="00B050"/>
                </a:solidFill>
                <a:latin typeface="Times New Roman" pitchFamily="18" charset="0"/>
                <a:cs typeface="Times New Roman" pitchFamily="18" charset="0"/>
              </a:rPr>
              <a:t>em</a:t>
            </a:r>
            <a:r>
              <a:rPr lang="en-US" sz="3200" b="1" dirty="0" smtClean="0">
                <a:solidFill>
                  <a:srgbClr val="00B050"/>
                </a:solidFill>
                <a:latin typeface="Times New Roman" pitchFamily="18" charset="0"/>
                <a:cs typeface="Times New Roman" pitchFamily="18" charset="0"/>
              </a:rPr>
              <a:t>, </a:t>
            </a:r>
            <a:br>
              <a:rPr lang="en-US" sz="3200" b="1" dirty="0" smtClean="0">
                <a:solidFill>
                  <a:srgbClr val="00B050"/>
                </a:solidFill>
                <a:latin typeface="Times New Roman" pitchFamily="18" charset="0"/>
                <a:cs typeface="Times New Roman" pitchFamily="18" charset="0"/>
              </a:rPr>
            </a:br>
            <a:r>
              <a:rPr lang="en-US" sz="3200" b="1" dirty="0" err="1" smtClean="0">
                <a:solidFill>
                  <a:srgbClr val="00B050"/>
                </a:solidFill>
                <a:latin typeface="Times New Roman" pitchFamily="18" charset="0"/>
                <a:cs typeface="Times New Roman" pitchFamily="18" charset="0"/>
              </a:rPr>
              <a:t>Mi-đát</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là</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một</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vị</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vua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nào</a:t>
            </a:r>
            <a:r>
              <a:rPr lang="en-US" sz="3200" b="1" dirty="0" smtClean="0">
                <a:solidFill>
                  <a:srgbClr val="00B050"/>
                </a:solidFill>
                <a:latin typeface="Times New Roman" pitchFamily="18" charset="0"/>
                <a:cs typeface="Times New Roman" pitchFamily="18" charset="0"/>
              </a:rPr>
              <a:t>?</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782683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360"/>
                                          </p:val>
                                        </p:tav>
                                        <p:tav tm="100000">
                                          <p:val>
                                            <p:fltVal val="0"/>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p:bldP spid="9" grpId="0"/>
      <p:bldP spid="5" grpId="0" animBg="1"/>
      <p:bldP spid="8" grpId="0"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a:spLocks noChangeArrowheads="1"/>
          </p:cNvSpPr>
          <p:nvPr/>
        </p:nvSpPr>
        <p:spPr bwMode="auto">
          <a:xfrm>
            <a:off x="1334069" y="156028"/>
            <a:ext cx="10464800" cy="107721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3200" b="1" u="sng" dirty="0" err="1" smtClean="0">
                <a:solidFill>
                  <a:srgbClr val="0070C0"/>
                </a:solidFill>
                <a:latin typeface="Times New Roman" pitchFamily="18" charset="0"/>
                <a:cs typeface="Times New Roman" pitchFamily="18" charset="0"/>
              </a:rPr>
              <a:t>Câu</a:t>
            </a:r>
            <a:r>
              <a:rPr lang="en-US" sz="3200" b="1" u="sng" dirty="0" smtClean="0">
                <a:solidFill>
                  <a:srgbClr val="0070C0"/>
                </a:solidFill>
                <a:latin typeface="Times New Roman" pitchFamily="18" charset="0"/>
                <a:cs typeface="Times New Roman" pitchFamily="18" charset="0"/>
              </a:rPr>
              <a:t> 2</a:t>
            </a:r>
            <a:r>
              <a:rPr lang="en-US" sz="3200" b="1" dirty="0" smtClean="0">
                <a:solidFill>
                  <a:srgbClr val="0070C0"/>
                </a:solidFill>
                <a:latin typeface="Times New Roman" pitchFamily="18" charset="0"/>
                <a:cs typeface="Times New Roman" pitchFamily="18" charset="0"/>
              </a:rPr>
              <a:t>: </a:t>
            </a:r>
            <a:r>
              <a:rPr lang="vi-VN" altLang="en-US" sz="3200" b="1" dirty="0">
                <a:solidFill>
                  <a:srgbClr val="0070C0"/>
                </a:solidFill>
                <a:latin typeface="Times New Roman" pitchFamily="18" charset="0"/>
                <a:cs typeface="Times New Roman" pitchFamily="18" charset="0"/>
              </a:rPr>
              <a:t>Thoạt đầu, điều ước được thực hiện tốt </a:t>
            </a:r>
            <a:r>
              <a:rPr lang="vi-VN" altLang="en-US" sz="3200" b="1" dirty="0" smtClean="0">
                <a:solidFill>
                  <a:srgbClr val="0070C0"/>
                </a:solidFill>
                <a:latin typeface="Times New Roman" pitchFamily="18" charset="0"/>
                <a:cs typeface="Times New Roman" pitchFamily="18" charset="0"/>
              </a:rPr>
              <a:t>đẹp </a:t>
            </a:r>
            <a:r>
              <a:rPr lang="en-US" altLang="en-US" sz="3200" b="1" dirty="0" err="1" smtClean="0">
                <a:solidFill>
                  <a:srgbClr val="0070C0"/>
                </a:solidFill>
                <a:latin typeface="Times New Roman" pitchFamily="18" charset="0"/>
                <a:cs typeface="Times New Roman" pitchFamily="18" charset="0"/>
              </a:rPr>
              <a:t>như</a:t>
            </a:r>
            <a:r>
              <a:rPr lang="en-US" altLang="en-US" sz="3200" b="1" dirty="0" smtClean="0">
                <a:solidFill>
                  <a:srgbClr val="0070C0"/>
                </a:solidFill>
                <a:latin typeface="Times New Roman" pitchFamily="18" charset="0"/>
                <a:cs typeface="Times New Roman" pitchFamily="18" charset="0"/>
              </a:rPr>
              <a:t> </a:t>
            </a:r>
            <a:r>
              <a:rPr lang="vi-VN" altLang="en-US" sz="3200" b="1" dirty="0" smtClean="0">
                <a:solidFill>
                  <a:srgbClr val="0070C0"/>
                </a:solidFill>
                <a:latin typeface="Times New Roman" pitchFamily="18" charset="0"/>
                <a:cs typeface="Times New Roman" pitchFamily="18" charset="0"/>
              </a:rPr>
              <a:t>thế nào?</a:t>
            </a:r>
            <a:endParaRPr lang="vi-VN" altLang="en-US" sz="3200" b="1" dirty="0">
              <a:solidFill>
                <a:srgbClr val="0070C0"/>
              </a:solidFill>
              <a:latin typeface="Times New Roman" pitchFamily="18" charset="0"/>
              <a:cs typeface="Times New Roman" pitchFamily="18" charset="0"/>
            </a:endParaRPr>
          </a:p>
        </p:txBody>
      </p:sp>
      <p:sp>
        <p:nvSpPr>
          <p:cNvPr id="16" name="Text Box 5"/>
          <p:cNvSpPr txBox="1">
            <a:spLocks noChangeArrowheads="1"/>
          </p:cNvSpPr>
          <p:nvPr/>
        </p:nvSpPr>
        <p:spPr bwMode="auto">
          <a:xfrm>
            <a:off x="1334069" y="1468888"/>
            <a:ext cx="106100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vi-VN" altLang="en-US" sz="3600" b="1" dirty="0">
                <a:solidFill>
                  <a:srgbClr val="FF0000"/>
                </a:solidFill>
                <a:cs typeface="Times New Roman" pitchFamily="18" charset="0"/>
              </a:rPr>
              <a:t>Thoạt đầu, vua Mi-đát cảm </a:t>
            </a:r>
            <a:r>
              <a:rPr lang="vi-VN" altLang="en-US" sz="3600" b="1" dirty="0" smtClean="0">
                <a:solidFill>
                  <a:srgbClr val="FF0000"/>
                </a:solidFill>
                <a:cs typeface="Times New Roman" pitchFamily="18" charset="0"/>
              </a:rPr>
              <a:t>thấy</a:t>
            </a:r>
            <a:r>
              <a:rPr lang="en-US" altLang="en-US" sz="3600" b="1" dirty="0" smtClean="0">
                <a:solidFill>
                  <a:srgbClr val="FF0000"/>
                </a:solidFill>
                <a:cs typeface="Times New Roman" pitchFamily="18" charset="0"/>
              </a:rPr>
              <a:t> </a:t>
            </a:r>
            <a:r>
              <a:rPr lang="en-US" altLang="en-US" sz="3600" b="1" dirty="0" err="1" smtClean="0">
                <a:solidFill>
                  <a:srgbClr val="FF0000"/>
                </a:solidFill>
                <a:cs typeface="Times New Roman" pitchFamily="18" charset="0"/>
              </a:rPr>
              <a:t>rằng</a:t>
            </a:r>
            <a:r>
              <a:rPr lang="vi-VN" altLang="en-US" sz="3600" b="1" dirty="0" smtClean="0">
                <a:solidFill>
                  <a:srgbClr val="FF0000"/>
                </a:solidFill>
                <a:cs typeface="Times New Roman" pitchFamily="18" charset="0"/>
              </a:rPr>
              <a:t> </a:t>
            </a:r>
            <a:r>
              <a:rPr lang="vi-VN" altLang="en-US" sz="3600" b="1" dirty="0">
                <a:solidFill>
                  <a:srgbClr val="FF0000"/>
                </a:solidFill>
                <a:cs typeface="Times New Roman" pitchFamily="18" charset="0"/>
              </a:rPr>
              <a:t>không có ai trên đời sung sướng hơn thế </a:t>
            </a:r>
            <a:r>
              <a:rPr lang="vi-VN" altLang="en-US" sz="3600" b="1" dirty="0" smtClean="0">
                <a:solidFill>
                  <a:srgbClr val="FF0000"/>
                </a:solidFill>
                <a:cs typeface="Times New Roman" pitchFamily="18" charset="0"/>
              </a:rPr>
              <a:t>nữa</a:t>
            </a:r>
            <a:r>
              <a:rPr lang="en-US" altLang="en-US" sz="3600" b="1" dirty="0" smtClean="0">
                <a:solidFill>
                  <a:srgbClr val="FF0000"/>
                </a:solidFill>
                <a:cs typeface="Times New Roman" pitchFamily="18" charset="0"/>
              </a:rPr>
              <a:t>, </a:t>
            </a:r>
            <a:r>
              <a:rPr lang="en-US" altLang="en-US" sz="3600" b="1" dirty="0" err="1" smtClean="0">
                <a:solidFill>
                  <a:srgbClr val="FF0000"/>
                </a:solidFill>
                <a:cs typeface="Times New Roman" pitchFamily="18" charset="0"/>
              </a:rPr>
              <a:t>mình</a:t>
            </a:r>
            <a:r>
              <a:rPr lang="en-US" altLang="en-US" sz="3600" b="1" dirty="0">
                <a:solidFill>
                  <a:srgbClr val="FF0000"/>
                </a:solidFill>
                <a:cs typeface="Times New Roman" pitchFamily="18" charset="0"/>
              </a:rPr>
              <a:t> </a:t>
            </a:r>
            <a:r>
              <a:rPr lang="en-US" altLang="en-US" sz="3600" b="1" dirty="0" err="1" smtClean="0">
                <a:solidFill>
                  <a:srgbClr val="FF0000"/>
                </a:solidFill>
                <a:cs typeface="Times New Roman" pitchFamily="18" charset="0"/>
              </a:rPr>
              <a:t>là</a:t>
            </a:r>
            <a:r>
              <a:rPr lang="en-US" altLang="en-US" sz="3600" b="1" dirty="0" smtClean="0">
                <a:solidFill>
                  <a:srgbClr val="FF0000"/>
                </a:solidFill>
                <a:cs typeface="Times New Roman" pitchFamily="18" charset="0"/>
              </a:rPr>
              <a:t> </a:t>
            </a:r>
            <a:r>
              <a:rPr lang="en-US" altLang="en-US" sz="3600" b="1" dirty="0" err="1" smtClean="0">
                <a:solidFill>
                  <a:srgbClr val="FF0000"/>
                </a:solidFill>
                <a:cs typeface="Times New Roman" pitchFamily="18" charset="0"/>
              </a:rPr>
              <a:t>người</a:t>
            </a:r>
            <a:r>
              <a:rPr lang="en-US" altLang="en-US" sz="3600" b="1" dirty="0" smtClean="0">
                <a:solidFill>
                  <a:srgbClr val="FF0000"/>
                </a:solidFill>
                <a:cs typeface="Times New Roman" pitchFamily="18" charset="0"/>
              </a:rPr>
              <a:t> </a:t>
            </a:r>
            <a:r>
              <a:rPr lang="en-US" altLang="en-US" sz="3600" b="1" dirty="0" err="1" smtClean="0">
                <a:solidFill>
                  <a:srgbClr val="FF0000"/>
                </a:solidFill>
                <a:cs typeface="Times New Roman" pitchFamily="18" charset="0"/>
              </a:rPr>
              <a:t>giàu</a:t>
            </a:r>
            <a:r>
              <a:rPr lang="en-US" altLang="en-US" sz="3600" b="1" dirty="0" smtClean="0">
                <a:solidFill>
                  <a:srgbClr val="FF0000"/>
                </a:solidFill>
                <a:cs typeface="Times New Roman" pitchFamily="18" charset="0"/>
              </a:rPr>
              <a:t> </a:t>
            </a:r>
            <a:r>
              <a:rPr lang="en-US" altLang="en-US" sz="3600" b="1" dirty="0" err="1" smtClean="0">
                <a:solidFill>
                  <a:srgbClr val="FF0000"/>
                </a:solidFill>
                <a:cs typeface="Times New Roman" pitchFamily="18" charset="0"/>
              </a:rPr>
              <a:t>có</a:t>
            </a:r>
            <a:r>
              <a:rPr lang="en-US" altLang="en-US" sz="3600" b="1" dirty="0" smtClean="0">
                <a:solidFill>
                  <a:srgbClr val="FF0000"/>
                </a:solidFill>
                <a:cs typeface="Times New Roman" pitchFamily="18" charset="0"/>
              </a:rPr>
              <a:t> </a:t>
            </a:r>
            <a:r>
              <a:rPr lang="en-US" altLang="en-US" sz="3600" b="1" dirty="0" err="1" smtClean="0">
                <a:solidFill>
                  <a:srgbClr val="FF0000"/>
                </a:solidFill>
                <a:cs typeface="Times New Roman" pitchFamily="18" charset="0"/>
              </a:rPr>
              <a:t>và</a:t>
            </a:r>
            <a:r>
              <a:rPr lang="en-US" altLang="en-US" sz="3600" b="1" dirty="0" smtClean="0">
                <a:solidFill>
                  <a:srgbClr val="FF0000"/>
                </a:solidFill>
                <a:cs typeface="Times New Roman" pitchFamily="18" charset="0"/>
              </a:rPr>
              <a:t> sung </a:t>
            </a:r>
            <a:r>
              <a:rPr lang="en-US" altLang="en-US" sz="3600" b="1" dirty="0" err="1" smtClean="0">
                <a:solidFill>
                  <a:srgbClr val="FF0000"/>
                </a:solidFill>
                <a:cs typeface="Times New Roman" pitchFamily="18" charset="0"/>
              </a:rPr>
              <a:t>sướng</a:t>
            </a:r>
            <a:r>
              <a:rPr lang="en-US" altLang="en-US" sz="3600" b="1" dirty="0" smtClean="0">
                <a:solidFill>
                  <a:srgbClr val="FF0000"/>
                </a:solidFill>
                <a:cs typeface="Times New Roman" pitchFamily="18" charset="0"/>
              </a:rPr>
              <a:t> </a:t>
            </a:r>
            <a:r>
              <a:rPr lang="en-US" altLang="en-US" sz="3600" b="1" dirty="0" err="1" smtClean="0">
                <a:solidFill>
                  <a:srgbClr val="FF0000"/>
                </a:solidFill>
                <a:cs typeface="Times New Roman" pitchFamily="18" charset="0"/>
              </a:rPr>
              <a:t>nhất</a:t>
            </a:r>
            <a:r>
              <a:rPr lang="en-US" altLang="en-US" sz="3600" b="1" dirty="0" smtClean="0">
                <a:solidFill>
                  <a:srgbClr val="FF0000"/>
                </a:solidFill>
                <a:cs typeface="Times New Roman" pitchFamily="18" charset="0"/>
              </a:rPr>
              <a:t>.</a:t>
            </a:r>
            <a:endParaRPr lang="vi-VN" altLang="en-US" sz="3600" b="1" dirty="0">
              <a:solidFill>
                <a:srgbClr val="FF0000"/>
              </a:solidFill>
              <a:cs typeface="Times New Roman" pitchFamily="18" charset="0"/>
            </a:endParaRPr>
          </a:p>
        </p:txBody>
      </p:sp>
      <p:sp>
        <p:nvSpPr>
          <p:cNvPr id="14" name="Rectangle 27"/>
          <p:cNvSpPr>
            <a:spLocks noChangeArrowheads="1"/>
          </p:cNvSpPr>
          <p:nvPr/>
        </p:nvSpPr>
        <p:spPr bwMode="auto">
          <a:xfrm>
            <a:off x="781878" y="3509833"/>
            <a:ext cx="10919791"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defRPr/>
            </a:pPr>
            <a:r>
              <a:rPr lang="en-US" sz="3200" b="1" u="sng" dirty="0" err="1" smtClean="0">
                <a:solidFill>
                  <a:srgbClr val="0070C0"/>
                </a:solidFill>
                <a:latin typeface="Times New Roman" pitchFamily="18" charset="0"/>
                <a:cs typeface="Times New Roman" pitchFamily="18" charset="0"/>
              </a:rPr>
              <a:t>Câu</a:t>
            </a:r>
            <a:r>
              <a:rPr lang="en-US" sz="3200" b="1" u="sng" dirty="0" smtClean="0">
                <a:solidFill>
                  <a:srgbClr val="0070C0"/>
                </a:solidFill>
                <a:latin typeface="Times New Roman" pitchFamily="18" charset="0"/>
                <a:cs typeface="Times New Roman" pitchFamily="18" charset="0"/>
              </a:rPr>
              <a:t> 3</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Tại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sao</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vua</a:t>
            </a:r>
            <a:r>
              <a:rPr lang="vi-VN" altLang="en-US" sz="3200" b="1" dirty="0" smtClean="0">
                <a:solidFill>
                  <a:srgbClr val="0070C0"/>
                </a:solidFill>
                <a:latin typeface="Times New Roman" pitchFamily="18" charset="0"/>
                <a:cs typeface="Times New Roman" pitchFamily="18" charset="0"/>
              </a:rPr>
              <a:t> </a:t>
            </a:r>
            <a:r>
              <a:rPr lang="vi-VN" altLang="en-US" sz="3200" b="1" dirty="0">
                <a:solidFill>
                  <a:srgbClr val="0070C0"/>
                </a:solidFill>
                <a:latin typeface="Times New Roman" pitchFamily="18" charset="0"/>
                <a:cs typeface="Times New Roman" pitchFamily="18" charset="0"/>
              </a:rPr>
              <a:t>Mi-đát phải xin thần lấy lại điều ước?</a:t>
            </a:r>
          </a:p>
        </p:txBody>
      </p:sp>
      <p:sp>
        <p:nvSpPr>
          <p:cNvPr id="15" name="Text Box 5"/>
          <p:cNvSpPr txBox="1">
            <a:spLocks noChangeArrowheads="1"/>
          </p:cNvSpPr>
          <p:nvPr/>
        </p:nvSpPr>
        <p:spPr bwMode="auto">
          <a:xfrm>
            <a:off x="936726" y="4555080"/>
            <a:ext cx="106100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vi-VN" altLang="en-US" sz="3600" b="1" dirty="0" smtClean="0">
                <a:solidFill>
                  <a:srgbClr val="FF0000"/>
                </a:solidFill>
                <a:cs typeface="Times New Roman" pitchFamily="18" charset="0"/>
              </a:rPr>
              <a:t>Đây </a:t>
            </a:r>
            <a:r>
              <a:rPr lang="vi-VN" altLang="en-US" sz="3600" b="1" dirty="0">
                <a:solidFill>
                  <a:srgbClr val="FF0000"/>
                </a:solidFill>
                <a:cs typeface="Times New Roman" pitchFamily="18" charset="0"/>
              </a:rPr>
              <a:t>là điều ước khủng khiếp. </a:t>
            </a:r>
            <a:r>
              <a:rPr lang="en-US" altLang="en-US" sz="3600" b="1" dirty="0" err="1" smtClean="0">
                <a:solidFill>
                  <a:srgbClr val="FF0000"/>
                </a:solidFill>
                <a:cs typeface="Times New Roman" pitchFamily="18" charset="0"/>
              </a:rPr>
              <a:t>Nhà</a:t>
            </a:r>
            <a:r>
              <a:rPr lang="en-US" altLang="en-US" sz="3600" b="1" dirty="0" smtClean="0">
                <a:solidFill>
                  <a:srgbClr val="FF0000"/>
                </a:solidFill>
                <a:cs typeface="Times New Roman" pitchFamily="18" charset="0"/>
              </a:rPr>
              <a:t> </a:t>
            </a:r>
            <a:r>
              <a:rPr lang="en-US" altLang="en-US" sz="3600" b="1" dirty="0">
                <a:solidFill>
                  <a:srgbClr val="FF0000"/>
                </a:solidFill>
                <a:cs typeface="Times New Roman" pitchFamily="18" charset="0"/>
              </a:rPr>
              <a:t>v</a:t>
            </a:r>
            <a:r>
              <a:rPr lang="vi-VN" altLang="en-US" sz="3600" b="1" dirty="0" smtClean="0">
                <a:solidFill>
                  <a:srgbClr val="FF0000"/>
                </a:solidFill>
                <a:cs typeface="Times New Roman" pitchFamily="18" charset="0"/>
              </a:rPr>
              <a:t>ua </a:t>
            </a:r>
            <a:r>
              <a:rPr lang="vi-VN" altLang="en-US" sz="3600" b="1" dirty="0">
                <a:solidFill>
                  <a:srgbClr val="FF0000"/>
                </a:solidFill>
                <a:cs typeface="Times New Roman" pitchFamily="18" charset="0"/>
              </a:rPr>
              <a:t>không thể ăn uống gì được khi mọi thứ ông chạm vào đều hóa thành vàng.</a:t>
            </a:r>
          </a:p>
        </p:txBody>
      </p:sp>
    </p:spTree>
    <p:extLst>
      <p:ext uri="{BB962C8B-B14F-4D97-AF65-F5344CB8AC3E}">
        <p14:creationId xmlns:p14="http://schemas.microsoft.com/office/powerpoint/2010/main" val="1805017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p:bldP spid="14" grpId="0" animBg="1" autoUpdateAnimBg="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a:spLocks noChangeArrowheads="1"/>
          </p:cNvSpPr>
          <p:nvPr/>
        </p:nvSpPr>
        <p:spPr bwMode="auto">
          <a:xfrm>
            <a:off x="1334069" y="181971"/>
            <a:ext cx="10464800"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3200" b="1" dirty="0" err="1" smtClean="0">
                <a:solidFill>
                  <a:srgbClr val="0070C0"/>
                </a:solidFill>
                <a:latin typeface="Times New Roman" pitchFamily="18" charset="0"/>
                <a:cs typeface="Times New Roman" pitchFamily="18" charset="0"/>
              </a:rPr>
              <a:t>Câu</a:t>
            </a:r>
            <a:r>
              <a:rPr lang="en-US" sz="3200" b="1" dirty="0" smtClean="0">
                <a:solidFill>
                  <a:srgbClr val="0070C0"/>
                </a:solidFill>
                <a:latin typeface="Times New Roman" pitchFamily="18" charset="0"/>
                <a:cs typeface="Times New Roman" pitchFamily="18" charset="0"/>
              </a:rPr>
              <a:t> 4: </a:t>
            </a:r>
            <a:r>
              <a:rPr lang="vi-VN" altLang="en-US" sz="3200" b="1" dirty="0">
                <a:solidFill>
                  <a:srgbClr val="0070C0"/>
                </a:solidFill>
                <a:latin typeface="Times New Roman" pitchFamily="18" charset="0"/>
                <a:cs typeface="Times New Roman" pitchFamily="18" charset="0"/>
              </a:rPr>
              <a:t>Vua Mi-đát đã hiểu ra điều gì?</a:t>
            </a:r>
          </a:p>
        </p:txBody>
      </p:sp>
      <p:sp>
        <p:nvSpPr>
          <p:cNvPr id="16" name="Text Box 5"/>
          <p:cNvSpPr txBox="1">
            <a:spLocks noChangeArrowheads="1"/>
          </p:cNvSpPr>
          <p:nvPr/>
        </p:nvSpPr>
        <p:spPr bwMode="auto">
          <a:xfrm>
            <a:off x="1334069" y="1218787"/>
            <a:ext cx="104496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vi-VN" altLang="en-US" sz="4000" b="1" dirty="0">
                <a:solidFill>
                  <a:srgbClr val="FF0000"/>
                </a:solidFill>
                <a:cs typeface="Times New Roman" pitchFamily="18" charset="0"/>
              </a:rPr>
              <a:t>Vua Mi-đát đã hiểu ra: “Hạnh phúc không thể xây dựng bằng ước muốn tham lam.”</a:t>
            </a:r>
          </a:p>
        </p:txBody>
      </p:sp>
    </p:spTree>
    <p:extLst>
      <p:ext uri="{BB962C8B-B14F-4D97-AF65-F5344CB8AC3E}">
        <p14:creationId xmlns:p14="http://schemas.microsoft.com/office/powerpoint/2010/main" val="1690183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41255" y="2708357"/>
            <a:ext cx="2194832" cy="707886"/>
          </a:xfrm>
          <a:prstGeom prst="rect">
            <a:avLst/>
          </a:prstGeom>
        </p:spPr>
        <p:txBody>
          <a:bodyPr wrap="none">
            <a:spAutoFit/>
          </a:bodyPr>
          <a:lstStyle/>
          <a:p>
            <a:pPr lvl="0" algn="ctr"/>
            <a:r>
              <a:rPr lang="en-US" sz="4000" b="1" u="sng" dirty="0" err="1" smtClean="0">
                <a:solidFill>
                  <a:srgbClr val="002060"/>
                </a:solidFill>
                <a:latin typeface="Times New Roman" pitchFamily="18" charset="0"/>
                <a:cs typeface="Times New Roman" pitchFamily="18" charset="0"/>
              </a:rPr>
              <a:t>Nội</a:t>
            </a:r>
            <a:r>
              <a:rPr lang="en-US" sz="4000" b="1" u="sng" dirty="0" smtClean="0">
                <a:solidFill>
                  <a:srgbClr val="002060"/>
                </a:solidFill>
                <a:latin typeface="Times New Roman" pitchFamily="18" charset="0"/>
                <a:cs typeface="Times New Roman" pitchFamily="18" charset="0"/>
              </a:rPr>
              <a:t> dung</a:t>
            </a:r>
            <a:endParaRPr lang="en-US" sz="4000" b="1" u="sng" dirty="0">
              <a:solidFill>
                <a:srgbClr val="002060"/>
              </a:solidFill>
              <a:latin typeface="Times New Roman" pitchFamily="18" charset="0"/>
              <a:cs typeface="Times New Roman" pitchFamily="18" charset="0"/>
            </a:endParaRPr>
          </a:p>
        </p:txBody>
      </p:sp>
      <p:sp>
        <p:nvSpPr>
          <p:cNvPr id="3" name="Rectangle 2"/>
          <p:cNvSpPr/>
          <p:nvPr/>
        </p:nvSpPr>
        <p:spPr>
          <a:xfrm>
            <a:off x="778284" y="3460817"/>
            <a:ext cx="10721008" cy="1754326"/>
          </a:xfrm>
          <a:prstGeom prst="rect">
            <a:avLst/>
          </a:prstGeom>
          <a:solidFill>
            <a:srgbClr val="FFFF00"/>
          </a:solidFill>
        </p:spPr>
        <p:txBody>
          <a:bodyPr wrap="square">
            <a:spAutoFit/>
          </a:bodyPr>
          <a:lstStyle/>
          <a:p>
            <a:pPr lvl="0" fontAlgn="base">
              <a:spcBef>
                <a:spcPct val="50000"/>
              </a:spcBef>
              <a:spcAft>
                <a:spcPct val="0"/>
              </a:spcAft>
            </a:pPr>
            <a:r>
              <a:rPr lang="vi-VN" altLang="en-US" sz="5400" b="1" dirty="0" smtClean="0">
                <a:solidFill>
                  <a:srgbClr val="FF3300"/>
                </a:solidFill>
                <a:latin typeface="Times New Roman" pitchFamily="18" charset="0"/>
                <a:cs typeface="Times New Roman" pitchFamily="18" charset="0"/>
              </a:rPr>
              <a:t>Những </a:t>
            </a:r>
            <a:r>
              <a:rPr lang="vi-VN" altLang="en-US" sz="5400" b="1" dirty="0">
                <a:solidFill>
                  <a:srgbClr val="FF3300"/>
                </a:solidFill>
                <a:latin typeface="Times New Roman" pitchFamily="18" charset="0"/>
                <a:cs typeface="Times New Roman" pitchFamily="18" charset="0"/>
              </a:rPr>
              <a:t>ước muốn tham lam không mang lại hạnh phúc cho con người.</a:t>
            </a:r>
          </a:p>
        </p:txBody>
      </p:sp>
      <p:sp>
        <p:nvSpPr>
          <p:cNvPr id="5" name="TextBox 4"/>
          <p:cNvSpPr txBox="1"/>
          <p:nvPr/>
        </p:nvSpPr>
        <p:spPr>
          <a:xfrm>
            <a:off x="837060" y="800618"/>
            <a:ext cx="9870697" cy="1631216"/>
          </a:xfrm>
          <a:prstGeom prst="rect">
            <a:avLst/>
          </a:prstGeom>
          <a:noFill/>
        </p:spPr>
        <p:txBody>
          <a:bodyPr wrap="square" rtlCol="0">
            <a:spAutoFit/>
          </a:bodyPr>
          <a:lstStyle/>
          <a:p>
            <a:pPr algn="ctr"/>
            <a:r>
              <a:rPr lang="en-US" sz="2800" b="1" dirty="0" err="1" smtClean="0">
                <a:solidFill>
                  <a:srgbClr val="002060"/>
                </a:solidFill>
                <a:latin typeface="Times New Roman" pitchFamily="18" charset="0"/>
                <a:cs typeface="Times New Roman" pitchFamily="18" charset="0"/>
              </a:rPr>
              <a:t>Thứ</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tư</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ngày</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17 </a:t>
            </a:r>
            <a:r>
              <a:rPr lang="en-US" sz="2800" b="1" dirty="0" err="1" smtClean="0">
                <a:solidFill>
                  <a:srgbClr val="002060"/>
                </a:solidFill>
                <a:latin typeface="Times New Roman" pitchFamily="18" charset="0"/>
                <a:cs typeface="Times New Roman" pitchFamily="18" charset="0"/>
              </a:rPr>
              <a:t>tháng</a:t>
            </a:r>
            <a:r>
              <a:rPr lang="en-US" sz="2800" b="1" dirty="0" smtClean="0">
                <a:solidFill>
                  <a:srgbClr val="002060"/>
                </a:solidFill>
                <a:latin typeface="Times New Roman" pitchFamily="18" charset="0"/>
                <a:cs typeface="Times New Roman" pitchFamily="18" charset="0"/>
              </a:rPr>
              <a:t> 11 </a:t>
            </a:r>
            <a:r>
              <a:rPr lang="en-US" sz="2800" b="1" dirty="0" err="1" smtClean="0">
                <a:solidFill>
                  <a:srgbClr val="002060"/>
                </a:solidFill>
                <a:latin typeface="Times New Roman" pitchFamily="18" charset="0"/>
                <a:cs typeface="Times New Roman" pitchFamily="18" charset="0"/>
              </a:rPr>
              <a:t>năm</a:t>
            </a:r>
            <a:r>
              <a:rPr lang="en-US" sz="2800" b="1" dirty="0" smtClean="0">
                <a:solidFill>
                  <a:srgbClr val="002060"/>
                </a:solidFill>
                <a:latin typeface="Times New Roman" pitchFamily="18" charset="0"/>
                <a:cs typeface="Times New Roman" pitchFamily="18" charset="0"/>
              </a:rPr>
              <a:t> 2021</a:t>
            </a:r>
          </a:p>
          <a:p>
            <a:pPr algn="ctr"/>
            <a:r>
              <a:rPr lang="en-US" sz="2800" b="1" u="sng" dirty="0" err="1" smtClean="0">
                <a:solidFill>
                  <a:srgbClr val="002060"/>
                </a:solidFill>
                <a:latin typeface="Times New Roman" pitchFamily="18" charset="0"/>
                <a:cs typeface="Times New Roman" pitchFamily="18" charset="0"/>
              </a:rPr>
              <a:t>Tập</a:t>
            </a:r>
            <a:r>
              <a:rPr lang="en-US" sz="2800" b="1" u="sng" dirty="0" smtClean="0">
                <a:solidFill>
                  <a:srgbClr val="002060"/>
                </a:solidFill>
                <a:latin typeface="Times New Roman" pitchFamily="18" charset="0"/>
                <a:cs typeface="Times New Roman" pitchFamily="18" charset="0"/>
              </a:rPr>
              <a:t> </a:t>
            </a:r>
            <a:r>
              <a:rPr lang="en-US" sz="2800" b="1" u="sng" dirty="0" err="1" smtClean="0">
                <a:solidFill>
                  <a:srgbClr val="002060"/>
                </a:solidFill>
                <a:latin typeface="Times New Roman" pitchFamily="18" charset="0"/>
                <a:cs typeface="Times New Roman" pitchFamily="18" charset="0"/>
              </a:rPr>
              <a:t>đọc</a:t>
            </a:r>
            <a:endParaRPr lang="en-US" sz="2800" b="1" u="sng" dirty="0" smtClean="0">
              <a:solidFill>
                <a:srgbClr val="002060"/>
              </a:solidFill>
              <a:latin typeface="Times New Roman" pitchFamily="18" charset="0"/>
              <a:cs typeface="Times New Roman" pitchFamily="18" charset="0"/>
            </a:endParaRPr>
          </a:p>
          <a:p>
            <a:pPr algn="ctr"/>
            <a:r>
              <a:rPr lang="en-US" sz="4400" b="1" dirty="0" err="1" smtClean="0">
                <a:solidFill>
                  <a:srgbClr val="FF0000"/>
                </a:solidFill>
                <a:latin typeface="Times New Roman" pitchFamily="18" charset="0"/>
                <a:cs typeface="Times New Roman" pitchFamily="18" charset="0"/>
              </a:rPr>
              <a:t>ĐIỀU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ƯỚC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VUA</a:t>
            </a:r>
            <a:r>
              <a:rPr lang="en-US" sz="4400" b="1" dirty="0" smtClean="0">
                <a:solidFill>
                  <a:srgbClr val="FF0000"/>
                </a:solidFill>
                <a:latin typeface="Times New Roman" pitchFamily="18" charset="0"/>
                <a:cs typeface="Times New Roman" pitchFamily="18" charset="0"/>
              </a:rPr>
              <a:t> MI-</a:t>
            </a:r>
            <a:r>
              <a:rPr lang="en-US" sz="4400" b="1" dirty="0" err="1" smtClean="0">
                <a:solidFill>
                  <a:srgbClr val="FF0000"/>
                </a:solidFill>
                <a:latin typeface="Times New Roman" pitchFamily="18" charset="0"/>
                <a:cs typeface="Times New Roman" pitchFamily="18" charset="0"/>
              </a:rPr>
              <a:t>ĐÁT</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31560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iêu ngạo ganh tị và tham lam là ba đốm lửa chúng sẽ thi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25" y="0"/>
            <a:ext cx="112763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ững câu nói hay về tiền bạc, sự nghèo khó, giầu có | VFO.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25" y="0"/>
            <a:ext cx="112763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790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heel(1)">
                                      <p:cBhvr>
                                        <p:cTn id="12"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84" y="0"/>
            <a:ext cx="11197653" cy="6857999"/>
          </a:xfrm>
          <a:prstGeom prst="rect">
            <a:avLst/>
          </a:prstGeom>
        </p:spPr>
      </p:pic>
      <p:sp>
        <p:nvSpPr>
          <p:cNvPr id="4" name="Title 1"/>
          <p:cNvSpPr>
            <a:spLocks noGrp="1"/>
          </p:cNvSpPr>
          <p:nvPr>
            <p:ph type="title"/>
          </p:nvPr>
        </p:nvSpPr>
        <p:spPr>
          <a:xfrm>
            <a:off x="2358044" y="1814282"/>
            <a:ext cx="8073043" cy="4150604"/>
          </a:xfrm>
        </p:spPr>
        <p:txBody>
          <a:bodyPr>
            <a:normAutofit/>
          </a:bodyPr>
          <a:lstStyle/>
          <a:p>
            <a:pPr algn="just"/>
            <a:r>
              <a:rPr lang="en-US" sz="6600" b="1" dirty="0" err="1" smtClean="0">
                <a:solidFill>
                  <a:srgbClr val="002060"/>
                </a:solidFill>
                <a:latin typeface="Times New Roman" pitchFamily="18" charset="0"/>
                <a:cs typeface="Times New Roman" pitchFamily="18" charset="0"/>
              </a:rPr>
              <a:t>Nếu</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được</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thần</a:t>
            </a:r>
            <a:r>
              <a:rPr lang="en-US" sz="6600" b="1" dirty="0" smtClean="0">
                <a:solidFill>
                  <a:srgbClr val="002060"/>
                </a:solidFill>
                <a:latin typeface="Times New Roman" pitchFamily="18" charset="0"/>
                <a:cs typeface="Times New Roman" pitchFamily="18" charset="0"/>
              </a:rPr>
              <a:t> ban </a:t>
            </a:r>
            <a:r>
              <a:rPr lang="en-US" sz="6600" b="1" dirty="0" err="1" smtClean="0">
                <a:solidFill>
                  <a:srgbClr val="002060"/>
                </a:solidFill>
                <a:latin typeface="Times New Roman" pitchFamily="18" charset="0"/>
                <a:cs typeface="Times New Roman" pitchFamily="18" charset="0"/>
              </a:rPr>
              <a:t>cho</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một</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điều</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ước</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em</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sẽ</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ước</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điều</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gì</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Vì</a:t>
            </a:r>
            <a:r>
              <a:rPr lang="en-US" sz="6600" b="1" dirty="0" smtClean="0">
                <a:solidFill>
                  <a:srgbClr val="002060"/>
                </a:solidFill>
                <a:latin typeface="Times New Roman" pitchFamily="18" charset="0"/>
                <a:cs typeface="Times New Roman" pitchFamily="18" charset="0"/>
              </a:rPr>
              <a:t> </a:t>
            </a:r>
            <a:r>
              <a:rPr lang="en-US" sz="6600" b="1" dirty="0" err="1" smtClean="0">
                <a:solidFill>
                  <a:srgbClr val="002060"/>
                </a:solidFill>
                <a:latin typeface="Times New Roman" pitchFamily="18" charset="0"/>
                <a:cs typeface="Times New Roman" pitchFamily="18" charset="0"/>
              </a:rPr>
              <a:t>sao</a:t>
            </a:r>
            <a:r>
              <a:rPr lang="en-US" sz="6600" b="1" dirty="0" smtClean="0">
                <a:solidFill>
                  <a:srgbClr val="002060"/>
                </a:solidFill>
                <a:latin typeface="Times New Roman" pitchFamily="18" charset="0"/>
                <a:cs typeface="Times New Roman" pitchFamily="18" charset="0"/>
              </a:rPr>
              <a:t>?</a:t>
            </a:r>
            <a:endParaRPr lang="en-US" sz="6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3817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173707" y="1345721"/>
            <a:ext cx="3846867" cy="2994267"/>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B050"/>
                </a:solidFill>
                <a:latin typeface="Times New Roman" pitchFamily="18" charset="0"/>
                <a:cs typeface="Times New Roman" pitchFamily="18" charset="0"/>
              </a:rPr>
              <a:t>Em</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hiểu</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thêm</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được</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điều</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gì</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sau</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bài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học</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này</a:t>
            </a:r>
            <a:r>
              <a:rPr lang="en-US" sz="2800" b="1" dirty="0" smtClean="0">
                <a:solidFill>
                  <a:srgbClr val="00B050"/>
                </a:solidFill>
                <a:latin typeface="Times New Roman" pitchFamily="18" charset="0"/>
                <a:cs typeface="Times New Roman" pitchFamily="18" charset="0"/>
              </a:rPr>
              <a:t>?</a:t>
            </a:r>
            <a:endParaRPr lang="en-US" sz="2800" b="1" dirty="0">
              <a:solidFill>
                <a:srgbClr val="00B050"/>
              </a:solidFill>
              <a:latin typeface="Times New Roman" pitchFamily="18" charset="0"/>
              <a:cs typeface="Times New Roman" pitchFamily="18" charset="0"/>
            </a:endParaRPr>
          </a:p>
        </p:txBody>
      </p:sp>
      <p:grpSp>
        <p:nvGrpSpPr>
          <p:cNvPr id="2" name="Group 1"/>
          <p:cNvGrpSpPr/>
          <p:nvPr/>
        </p:nvGrpSpPr>
        <p:grpSpPr>
          <a:xfrm>
            <a:off x="5334000" y="0"/>
            <a:ext cx="6858000" cy="6858000"/>
            <a:chOff x="5334000" y="0"/>
            <a:chExt cx="6858000" cy="68580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5" name="Rectangle 4"/>
            <p:cNvSpPr/>
            <p:nvPr/>
          </p:nvSpPr>
          <p:spPr>
            <a:xfrm>
              <a:off x="6151635" y="2197893"/>
              <a:ext cx="5001047" cy="2462213"/>
            </a:xfrm>
            <a:prstGeom prst="rect">
              <a:avLst/>
            </a:prstGeom>
            <a:solidFill>
              <a:schemeClr val="bg1"/>
            </a:solidFill>
          </p:spPr>
          <p:txBody>
            <a:bodyPr wrap="square">
              <a:spAutoFit/>
            </a:bodyPr>
            <a:lstStyle/>
            <a:p>
              <a:pPr algn="just">
                <a:spcBef>
                  <a:spcPct val="50000"/>
                </a:spcBef>
              </a:pPr>
              <a:r>
                <a:rPr lang="en-US" altLang="en-US" sz="2800" b="1" dirty="0" err="1" smtClean="0">
                  <a:solidFill>
                    <a:srgbClr val="FF0066"/>
                  </a:solidFill>
                  <a:latin typeface="Times New Roman" pitchFamily="18" charset="0"/>
                  <a:cs typeface="Times New Roman" pitchFamily="18" charset="0"/>
                </a:rPr>
                <a:t>Chúng</a:t>
              </a:r>
              <a:r>
                <a:rPr lang="en-US" altLang="en-US" sz="2800" b="1" dirty="0" smtClean="0">
                  <a:solidFill>
                    <a:srgbClr val="FF0066"/>
                  </a:solidFill>
                  <a:latin typeface="Times New Roman" pitchFamily="18" charset="0"/>
                  <a:cs typeface="Times New Roman" pitchFamily="18" charset="0"/>
                </a:rPr>
                <a:t> ta </a:t>
              </a:r>
              <a:r>
                <a:rPr lang="en-US" altLang="en-US" sz="2800" b="1" dirty="0" err="1" smtClean="0">
                  <a:solidFill>
                    <a:srgbClr val="FF0066"/>
                  </a:solidFill>
                  <a:latin typeface="Times New Roman" pitchFamily="18" charset="0"/>
                  <a:cs typeface="Times New Roman" pitchFamily="18" charset="0"/>
                </a:rPr>
                <a:t>không</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nên</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tham</a:t>
              </a:r>
              <a:r>
                <a:rPr lang="en-US" altLang="en-US" sz="2800" b="1" dirty="0" smtClean="0">
                  <a:solidFill>
                    <a:srgbClr val="FF0066"/>
                  </a:solidFill>
                  <a:latin typeface="Times New Roman" pitchFamily="18" charset="0"/>
                  <a:cs typeface="Times New Roman" pitchFamily="18" charset="0"/>
                </a:rPr>
                <a:t> lam </a:t>
              </a:r>
              <a:r>
                <a:rPr lang="en-US" altLang="en-US" sz="2800" b="1" dirty="0" err="1" smtClean="0">
                  <a:solidFill>
                    <a:srgbClr val="FF0066"/>
                  </a:solidFill>
                  <a:latin typeface="Times New Roman" pitchFamily="18" charset="0"/>
                  <a:cs typeface="Times New Roman" pitchFamily="18" charset="0"/>
                </a:rPr>
                <a:t>vì</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đó</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là</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một</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đức</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tính</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xấu</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Người</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tham</a:t>
              </a:r>
              <a:r>
                <a:rPr lang="en-US" altLang="en-US" sz="2800" b="1" dirty="0" smtClean="0">
                  <a:solidFill>
                    <a:srgbClr val="FF0066"/>
                  </a:solidFill>
                  <a:latin typeface="Times New Roman" pitchFamily="18" charset="0"/>
                  <a:cs typeface="Times New Roman" pitchFamily="18" charset="0"/>
                </a:rPr>
                <a:t> lam </a:t>
              </a:r>
              <a:r>
                <a:rPr lang="en-US" altLang="en-US" sz="2800" b="1" dirty="0" err="1" smtClean="0">
                  <a:solidFill>
                    <a:srgbClr val="FF0066"/>
                  </a:solidFill>
                  <a:latin typeface="Times New Roman" pitchFamily="18" charset="0"/>
                  <a:cs typeface="Times New Roman" pitchFamily="18" charset="0"/>
                </a:rPr>
                <a:t>sẽ</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trả</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giá</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cho</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sự</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tham</a:t>
              </a:r>
              <a:r>
                <a:rPr lang="en-US" altLang="en-US" sz="2800" b="1" dirty="0" smtClean="0">
                  <a:solidFill>
                    <a:srgbClr val="FF0066"/>
                  </a:solidFill>
                  <a:latin typeface="Times New Roman" pitchFamily="18" charset="0"/>
                  <a:cs typeface="Times New Roman" pitchFamily="18" charset="0"/>
                </a:rPr>
                <a:t> lam </a:t>
              </a:r>
              <a:r>
                <a:rPr lang="en-US" altLang="en-US" sz="2800" b="1" dirty="0" err="1" smtClean="0">
                  <a:solidFill>
                    <a:srgbClr val="FF0066"/>
                  </a:solidFill>
                  <a:latin typeface="Times New Roman" pitchFamily="18" charset="0"/>
                  <a:cs typeface="Times New Roman" pitchFamily="18" charset="0"/>
                </a:rPr>
                <a:t>của</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mình</a:t>
              </a:r>
              <a:r>
                <a:rPr lang="en-US" altLang="en-US" sz="2800" b="1" dirty="0" smtClean="0">
                  <a:solidFill>
                    <a:srgbClr val="FF0066"/>
                  </a:solidFill>
                  <a:latin typeface="Times New Roman" pitchFamily="18" charset="0"/>
                  <a:cs typeface="Times New Roman" pitchFamily="18" charset="0"/>
                </a:rPr>
                <a:t>.</a:t>
              </a:r>
            </a:p>
            <a:p>
              <a:pPr algn="r">
                <a:spcBef>
                  <a:spcPct val="50000"/>
                </a:spcBef>
              </a:pPr>
              <a:r>
                <a:rPr lang="en-US" altLang="en-US" sz="2800" b="1" dirty="0" smtClean="0">
                  <a:solidFill>
                    <a:srgbClr val="FF0066"/>
                  </a:solidFill>
                  <a:latin typeface="Times New Roman" pitchFamily="18" charset="0"/>
                  <a:cs typeface="Times New Roman" pitchFamily="18" charset="0"/>
                </a:rPr>
                <a:t>“</a:t>
              </a:r>
              <a:r>
                <a:rPr lang="en-US" altLang="en-US" sz="2800" b="1" dirty="0" err="1" smtClean="0">
                  <a:solidFill>
                    <a:srgbClr val="FF0066"/>
                  </a:solidFill>
                  <a:latin typeface="Times New Roman" pitchFamily="18" charset="0"/>
                  <a:cs typeface="Times New Roman" pitchFamily="18" charset="0"/>
                </a:rPr>
                <a:t>Tham</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thì</a:t>
              </a:r>
              <a:r>
                <a:rPr lang="en-US" altLang="en-US" sz="2800" b="1" dirty="0" smtClean="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thâm</a:t>
              </a:r>
              <a:r>
                <a:rPr lang="en-US" altLang="en-US" sz="2800" b="1" dirty="0" smtClean="0">
                  <a:solidFill>
                    <a:srgbClr val="FF0066"/>
                  </a:solidFill>
                  <a:latin typeface="Times New Roman" pitchFamily="18" charset="0"/>
                  <a:cs typeface="Times New Roman" pitchFamily="18" charset="0"/>
                </a:rPr>
                <a:t>”</a:t>
              </a:r>
              <a:endParaRPr lang="en-US" altLang="en-US" sz="2800" b="1" dirty="0">
                <a:solidFill>
                  <a:srgbClr val="FF0066"/>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71361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uamid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a:noFill/>
        </p:spPr>
      </p:pic>
      <p:sp>
        <p:nvSpPr>
          <p:cNvPr id="4" name="TextBox 3"/>
          <p:cNvSpPr txBox="1"/>
          <p:nvPr/>
        </p:nvSpPr>
        <p:spPr>
          <a:xfrm>
            <a:off x="0" y="719528"/>
            <a:ext cx="9084039" cy="1815882"/>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Thứ</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tư</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ngày</a:t>
            </a:r>
            <a:r>
              <a:rPr lang="en-US" sz="3200" b="1" dirty="0" smtClean="0">
                <a:solidFill>
                  <a:srgbClr val="002060"/>
                </a:solidFill>
                <a:latin typeface="Times New Roman" pitchFamily="18" charset="0"/>
                <a:cs typeface="Times New Roman" pitchFamily="18" charset="0"/>
              </a:rPr>
              <a:t> 17 </a:t>
            </a:r>
            <a:r>
              <a:rPr lang="en-US" sz="3200" b="1" dirty="0" err="1" smtClean="0">
                <a:solidFill>
                  <a:srgbClr val="002060"/>
                </a:solidFill>
                <a:latin typeface="Times New Roman" pitchFamily="18" charset="0"/>
                <a:cs typeface="Times New Roman" pitchFamily="18" charset="0"/>
              </a:rPr>
              <a:t>tháng</a:t>
            </a:r>
            <a:r>
              <a:rPr lang="en-US" sz="3200" b="1" dirty="0" smtClean="0">
                <a:solidFill>
                  <a:srgbClr val="002060"/>
                </a:solidFill>
                <a:latin typeface="Times New Roman" pitchFamily="18" charset="0"/>
                <a:cs typeface="Times New Roman" pitchFamily="18" charset="0"/>
              </a:rPr>
              <a:t> 11 </a:t>
            </a:r>
            <a:r>
              <a:rPr lang="en-US" sz="3200" b="1" dirty="0" err="1" smtClean="0">
                <a:solidFill>
                  <a:srgbClr val="002060"/>
                </a:solidFill>
                <a:latin typeface="Times New Roman" pitchFamily="18" charset="0"/>
                <a:cs typeface="Times New Roman" pitchFamily="18" charset="0"/>
              </a:rPr>
              <a:t>năm</a:t>
            </a:r>
            <a:r>
              <a:rPr lang="en-US" sz="3200" b="1" dirty="0" smtClean="0">
                <a:solidFill>
                  <a:srgbClr val="002060"/>
                </a:solidFill>
                <a:latin typeface="Times New Roman" pitchFamily="18" charset="0"/>
                <a:cs typeface="Times New Roman" pitchFamily="18" charset="0"/>
              </a:rPr>
              <a:t> 2021</a:t>
            </a:r>
          </a:p>
          <a:p>
            <a:pPr algn="ctr"/>
            <a:r>
              <a:rPr lang="en-US" sz="3200" b="1" u="sng" dirty="0" err="1" smtClean="0">
                <a:solidFill>
                  <a:srgbClr val="002060"/>
                </a:solidFill>
                <a:latin typeface="Times New Roman" pitchFamily="18" charset="0"/>
                <a:cs typeface="Times New Roman" pitchFamily="18" charset="0"/>
              </a:rPr>
              <a:t>Tập</a:t>
            </a:r>
            <a:r>
              <a:rPr lang="en-US" sz="3200" b="1" u="sng" dirty="0" smtClean="0">
                <a:solidFill>
                  <a:srgbClr val="002060"/>
                </a:solidFill>
                <a:latin typeface="Times New Roman" pitchFamily="18" charset="0"/>
                <a:cs typeface="Times New Roman" pitchFamily="18" charset="0"/>
              </a:rPr>
              <a:t> </a:t>
            </a:r>
            <a:r>
              <a:rPr lang="en-US" sz="3200" b="1" u="sng" dirty="0" err="1" smtClean="0">
                <a:solidFill>
                  <a:srgbClr val="002060"/>
                </a:solidFill>
                <a:latin typeface="Times New Roman" pitchFamily="18" charset="0"/>
                <a:cs typeface="Times New Roman" pitchFamily="18" charset="0"/>
              </a:rPr>
              <a:t>đọc</a:t>
            </a:r>
            <a:endParaRPr lang="en-US" sz="3200" b="1" u="sng" dirty="0" smtClean="0">
              <a:solidFill>
                <a:srgbClr val="002060"/>
              </a:solidFill>
              <a:latin typeface="Times New Roman" pitchFamily="18" charset="0"/>
              <a:cs typeface="Times New Roman" pitchFamily="18" charset="0"/>
            </a:endParaRPr>
          </a:p>
          <a:p>
            <a:pPr algn="ctr"/>
            <a:r>
              <a:rPr lang="en-US" sz="4800" b="1" dirty="0" err="1" smtClean="0">
                <a:solidFill>
                  <a:srgbClr val="FF0000"/>
                </a:solidFill>
                <a:latin typeface="Times New Roman" pitchFamily="18" charset="0"/>
                <a:cs typeface="Times New Roman" pitchFamily="18" charset="0"/>
              </a:rPr>
              <a:t>ĐIỀU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ƯỚC</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CỦA</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VUA</a:t>
            </a:r>
            <a:r>
              <a:rPr lang="en-US" sz="4800" b="1" dirty="0" smtClean="0">
                <a:solidFill>
                  <a:srgbClr val="FF0000"/>
                </a:solidFill>
                <a:latin typeface="Times New Roman" pitchFamily="18" charset="0"/>
                <a:cs typeface="Times New Roman" pitchFamily="18" charset="0"/>
              </a:rPr>
              <a:t> MI-</a:t>
            </a:r>
            <a:r>
              <a:rPr lang="en-US" sz="4800" b="1" dirty="0" err="1" smtClean="0">
                <a:solidFill>
                  <a:srgbClr val="FF0000"/>
                </a:solidFill>
                <a:latin typeface="Times New Roman" pitchFamily="18" charset="0"/>
                <a:cs typeface="Times New Roman" pitchFamily="18" charset="0"/>
              </a:rPr>
              <a:t>ĐÁT</a:t>
            </a:r>
            <a:endParaRPr lang="en-US" sz="4800" b="1" dirty="0">
              <a:solidFill>
                <a:srgbClr val="FF0000"/>
              </a:solidFill>
              <a:latin typeface="Times New Roman" pitchFamily="18" charset="0"/>
              <a:cs typeface="Times New Roman" pitchFamily="18" charset="0"/>
            </a:endParaRPr>
          </a:p>
        </p:txBody>
      </p:sp>
      <p:sp>
        <p:nvSpPr>
          <p:cNvPr id="6" name="TextBox 5"/>
          <p:cNvSpPr txBox="1"/>
          <p:nvPr/>
        </p:nvSpPr>
        <p:spPr>
          <a:xfrm>
            <a:off x="10463285" y="0"/>
            <a:ext cx="1819701" cy="523220"/>
          </a:xfrm>
          <a:prstGeom prst="rect">
            <a:avLst/>
          </a:prstGeom>
          <a:noFill/>
        </p:spPr>
        <p:txBody>
          <a:bodyPr wrap="square" rtlCol="0">
            <a:spAutoFit/>
          </a:bodyPr>
          <a:lstStyle/>
          <a:p>
            <a:pPr algn="ctr"/>
            <a:r>
              <a:rPr lang="en-US" sz="2800" b="1" dirty="0" err="1" smtClean="0">
                <a:latin typeface="Arial" panose="020B0604020202020204" pitchFamily="34" charset="0"/>
                <a:cs typeface="Arial" panose="020B0604020202020204" pitchFamily="34" charset="0"/>
              </a:rPr>
              <a:t>SGK</a:t>
            </a:r>
            <a:r>
              <a:rPr lang="en-US" sz="2800" b="1" dirty="0" smtClean="0">
                <a:latin typeface="Arial" panose="020B0604020202020204" pitchFamily="34" charset="0"/>
                <a:cs typeface="Arial" panose="020B0604020202020204" pitchFamily="34" charset="0"/>
              </a:rPr>
              <a:t>/ 90</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9388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heel(1)">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CEE9A15A-A859-4EC9-9954-7DC38B54D867}"/>
              </a:ext>
            </a:extLst>
          </p:cNvPr>
          <p:cNvSpPr/>
          <p:nvPr/>
        </p:nvSpPr>
        <p:spPr>
          <a:xfrm>
            <a:off x="3964026" y="963376"/>
            <a:ext cx="3765608" cy="1124103"/>
          </a:xfrm>
          <a:prstGeom prst="rect">
            <a:avLst/>
          </a:prstGeom>
          <a:noFill/>
        </p:spPr>
        <p:txBody>
          <a:bodyPr wrap="none" lIns="92151" tIns="46076" rIns="92151" bIns="46076">
            <a:spAutoFit/>
          </a:bodyPr>
          <a:lstStyle/>
          <a:p>
            <a:pPr algn="ctr" defTabSz="921516"/>
            <a:r>
              <a:rPr lang="en-US" sz="6700" b="1" dirty="0" smtClean="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DẶN DÒ </a:t>
            </a:r>
            <a:endParaRPr lang="en-US" sz="67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327775" y="2087479"/>
            <a:ext cx="7813964" cy="1938992"/>
          </a:xfrm>
          <a:prstGeom prst="rect">
            <a:avLst/>
          </a:prstGeom>
          <a:noFill/>
        </p:spPr>
        <p:txBody>
          <a:bodyPr wrap="square" rtlCol="0">
            <a:spAutoFit/>
          </a:bodyPr>
          <a:lstStyle/>
          <a:p>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Luyện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lại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Tập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Điều</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ước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của</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vua</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Mi-đát</a:t>
            </a:r>
            <a:r>
              <a:rPr lang="en-US" sz="4000" dirty="0" smtClean="0">
                <a:solidFill>
                  <a:srgbClr val="002060"/>
                </a:solidFill>
                <a:latin typeface="Times New Roman" pitchFamily="18" charset="0"/>
                <a:cs typeface="Times New Roman" pitchFamily="18" charset="0"/>
              </a:rPr>
              <a:t>. </a:t>
            </a:r>
          </a:p>
          <a:p>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Chuẩn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bị</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tập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tiếp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theo.</a:t>
            </a:r>
            <a:r>
              <a:rPr lang="en-US" sz="4000" dirty="0" smtClean="0">
                <a:solidFill>
                  <a:srgbClr val="002060"/>
                </a:solidFill>
                <a:latin typeface="Times New Roman" pitchFamily="18" charset="0"/>
                <a:cs typeface="Times New Roman" pitchFamily="18" charset="0"/>
              </a:rPr>
              <a:t> </a:t>
            </a:r>
            <a:endParaRPr lang="en-US" sz="4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55155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CEE9A15A-A859-4EC9-9954-7DC38B54D867}"/>
              </a:ext>
            </a:extLst>
          </p:cNvPr>
          <p:cNvSpPr/>
          <p:nvPr/>
        </p:nvSpPr>
        <p:spPr>
          <a:xfrm>
            <a:off x="2973236" y="1909298"/>
            <a:ext cx="6606153" cy="2155167"/>
          </a:xfrm>
          <a:prstGeom prst="rect">
            <a:avLst/>
          </a:prstGeom>
          <a:noFill/>
        </p:spPr>
        <p:txBody>
          <a:bodyPr wrap="none" lIns="92151" tIns="46076" rIns="92151" bIns="46076">
            <a:spAutoFit/>
          </a:bodyPr>
          <a:lstStyle/>
          <a:p>
            <a:pPr algn="ctr" defTabSz="921516"/>
            <a:r>
              <a:rPr lang="en-US" sz="67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CHÚC CÁC EM </a:t>
            </a:r>
          </a:p>
          <a:p>
            <a:pPr algn="ctr" defTabSz="921516"/>
            <a:r>
              <a:rPr lang="en-US" sz="67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HỌC TỐT. </a:t>
            </a:r>
          </a:p>
        </p:txBody>
      </p:sp>
    </p:spTree>
    <p:extLst>
      <p:ext uri="{BB962C8B-B14F-4D97-AF65-F5344CB8AC3E}">
        <p14:creationId xmlns:p14="http://schemas.microsoft.com/office/powerpoint/2010/main" val="2832294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068" y="19199"/>
            <a:ext cx="10515600" cy="1325563"/>
          </a:xfrm>
        </p:spPr>
        <p:txBody>
          <a:bodyPr>
            <a:normAutofit/>
          </a:bodyPr>
          <a:lstStyle/>
          <a:p>
            <a:pPr algn="ctr"/>
            <a:r>
              <a:rPr lang="en-US" sz="5400" b="1" dirty="0" err="1" smtClean="0">
                <a:solidFill>
                  <a:srgbClr val="FF0000"/>
                </a:solidFill>
                <a:latin typeface="Times New Roman" pitchFamily="18" charset="0"/>
                <a:cs typeface="Times New Roman" pitchFamily="18" charset="0"/>
              </a:rPr>
              <a:t>Thần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thoại</a:t>
            </a:r>
            <a:endParaRPr lang="en-US" sz="5400" b="1" dirty="0">
              <a:solidFill>
                <a:srgbClr val="FF0000"/>
              </a:solidFill>
              <a:latin typeface="Times New Roman" pitchFamily="18" charset="0"/>
              <a:cs typeface="Times New Roman" pitchFamily="18" charset="0"/>
            </a:endParaRPr>
          </a:p>
        </p:txBody>
      </p:sp>
      <p:sp>
        <p:nvSpPr>
          <p:cNvPr id="4" name="Content Placeholder 2"/>
          <p:cNvSpPr txBox="1">
            <a:spLocks/>
          </p:cNvSpPr>
          <p:nvPr/>
        </p:nvSpPr>
        <p:spPr>
          <a:xfrm>
            <a:off x="4119488" y="2388333"/>
            <a:ext cx="31851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60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7304648" y="2388333"/>
            <a:ext cx="449814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6000" b="1" dirty="0">
              <a:latin typeface="Arial" panose="020B0604020202020204" pitchFamily="34" charset="0"/>
              <a:cs typeface="Arial" panose="020B0604020202020204" pitchFamily="34" charset="0"/>
            </a:endParaRPr>
          </a:p>
        </p:txBody>
      </p:sp>
      <p:sp>
        <p:nvSpPr>
          <p:cNvPr id="8" name="Isosceles Triangle 7"/>
          <p:cNvSpPr/>
          <p:nvPr/>
        </p:nvSpPr>
        <p:spPr>
          <a:xfrm>
            <a:off x="3678535" y="1292877"/>
            <a:ext cx="5418667" cy="5418667"/>
          </a:xfrm>
          <a:prstGeom prst="triangl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Freeform 8"/>
          <p:cNvSpPr/>
          <p:nvPr/>
        </p:nvSpPr>
        <p:spPr>
          <a:xfrm>
            <a:off x="3145904" y="1937407"/>
            <a:ext cx="6663113" cy="1282700"/>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4056" tIns="154056" rIns="154056" bIns="154056" numCol="1" spcCol="1270" anchor="ctr" anchorCtr="0">
            <a:noAutofit/>
          </a:bodyPr>
          <a:lstStyle/>
          <a:p>
            <a:pPr lvl="0" algn="ctr" defTabSz="1066800">
              <a:lnSpc>
                <a:spcPct val="90000"/>
              </a:lnSpc>
              <a:spcBef>
                <a:spcPct val="0"/>
              </a:spcBef>
              <a:spcAft>
                <a:spcPct val="35000"/>
              </a:spcAft>
            </a:pPr>
            <a:r>
              <a:rPr lang="en-US" sz="3600" b="1" kern="1200" dirty="0" err="1" smtClean="0">
                <a:solidFill>
                  <a:srgbClr val="002060"/>
                </a:solidFill>
                <a:latin typeface="Times New Roman" pitchFamily="18" charset="0"/>
                <a:cs typeface="Times New Roman" pitchFamily="18" charset="0"/>
              </a:rPr>
              <a:t>Truyện</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kể</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dân</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gian</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sáng</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tạo</a:t>
            </a:r>
            <a:r>
              <a:rPr lang="en-US" sz="3600" b="1" kern="1200" dirty="0" smtClean="0">
                <a:solidFill>
                  <a:srgbClr val="002060"/>
                </a:solidFill>
                <a:latin typeface="Times New Roman" pitchFamily="18" charset="0"/>
                <a:cs typeface="Times New Roman" pitchFamily="18" charset="0"/>
              </a:rPr>
              <a:t>.</a:t>
            </a:r>
            <a:endParaRPr lang="en-US" sz="3600" kern="1200" dirty="0">
              <a:solidFill>
                <a:srgbClr val="002060"/>
              </a:solidFill>
              <a:latin typeface="Times New Roman" pitchFamily="18" charset="0"/>
              <a:cs typeface="Times New Roman" pitchFamily="18" charset="0"/>
            </a:endParaRPr>
          </a:p>
        </p:txBody>
      </p:sp>
      <p:sp>
        <p:nvSpPr>
          <p:cNvPr id="10" name="Freeform 9"/>
          <p:cNvSpPr/>
          <p:nvPr/>
        </p:nvSpPr>
        <p:spPr>
          <a:xfrm>
            <a:off x="3145904" y="3380444"/>
            <a:ext cx="6663113" cy="1282700"/>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4056" tIns="154056" rIns="154056" bIns="154056" numCol="1" spcCol="1270" anchor="ctr" anchorCtr="0">
            <a:noAutofit/>
          </a:bodyPr>
          <a:lstStyle/>
          <a:p>
            <a:pPr lvl="0" algn="ctr" defTabSz="1066800">
              <a:lnSpc>
                <a:spcPct val="90000"/>
              </a:lnSpc>
              <a:spcBef>
                <a:spcPct val="0"/>
              </a:spcBef>
              <a:spcAft>
                <a:spcPct val="35000"/>
              </a:spcAft>
            </a:pPr>
            <a:r>
              <a:rPr lang="en-US" sz="3600" b="1" kern="1200" dirty="0" err="1" smtClean="0">
                <a:solidFill>
                  <a:srgbClr val="002060"/>
                </a:solidFill>
                <a:latin typeface="Times New Roman" pitchFamily="18" charset="0"/>
                <a:cs typeface="Times New Roman" pitchFamily="18" charset="0"/>
              </a:rPr>
              <a:t>Kể</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về</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các</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vị</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thần</a:t>
            </a:r>
            <a:r>
              <a:rPr lang="en-US" sz="3600" b="1" kern="1200" dirty="0" smtClean="0">
                <a:solidFill>
                  <a:srgbClr val="002060"/>
                </a:solidFill>
                <a:latin typeface="Times New Roman" pitchFamily="18" charset="0"/>
                <a:cs typeface="Times New Roman" pitchFamily="18" charset="0"/>
              </a:rPr>
              <a:t>.</a:t>
            </a:r>
            <a:endParaRPr lang="en-US" sz="3600" kern="1200" dirty="0">
              <a:solidFill>
                <a:srgbClr val="002060"/>
              </a:solidFill>
              <a:latin typeface="Times New Roman" pitchFamily="18" charset="0"/>
              <a:cs typeface="Times New Roman" pitchFamily="18" charset="0"/>
            </a:endParaRPr>
          </a:p>
        </p:txBody>
      </p:sp>
      <p:sp>
        <p:nvSpPr>
          <p:cNvPr id="11" name="Freeform 10"/>
          <p:cNvSpPr/>
          <p:nvPr/>
        </p:nvSpPr>
        <p:spPr>
          <a:xfrm>
            <a:off x="3145904" y="4823482"/>
            <a:ext cx="6663113" cy="1282700"/>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4056" tIns="154056" rIns="154056" bIns="154056" numCol="1" spcCol="1270" anchor="ctr" anchorCtr="0">
            <a:noAutofit/>
          </a:bodyPr>
          <a:lstStyle/>
          <a:p>
            <a:pPr lvl="0" algn="ctr" defTabSz="1066800">
              <a:lnSpc>
                <a:spcPct val="90000"/>
              </a:lnSpc>
              <a:spcBef>
                <a:spcPct val="0"/>
              </a:spcBef>
              <a:spcAft>
                <a:spcPct val="35000"/>
              </a:spcAft>
            </a:pPr>
            <a:r>
              <a:rPr lang="en-US" sz="3600" b="1" kern="1200" dirty="0" err="1" smtClean="0">
                <a:solidFill>
                  <a:srgbClr val="002060"/>
                </a:solidFill>
                <a:latin typeface="Times New Roman" pitchFamily="18" charset="0"/>
                <a:cs typeface="Times New Roman" pitchFamily="18" charset="0"/>
              </a:rPr>
              <a:t>Phản</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ánh</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nguồn</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gốc</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đời</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sống</a:t>
            </a:r>
            <a:r>
              <a:rPr lang="en-US" sz="3600" b="1" kern="1200" dirty="0" smtClean="0">
                <a:solidFill>
                  <a:srgbClr val="002060"/>
                </a:solidFill>
                <a:latin typeface="Times New Roman" pitchFamily="18" charset="0"/>
                <a:cs typeface="Times New Roman" pitchFamily="18" charset="0"/>
              </a:rPr>
              <a:t> con </a:t>
            </a:r>
            <a:r>
              <a:rPr lang="en-US" sz="3600" b="1" kern="1200" dirty="0" err="1" smtClean="0">
                <a:solidFill>
                  <a:srgbClr val="002060"/>
                </a:solidFill>
                <a:latin typeface="Times New Roman" pitchFamily="18" charset="0"/>
                <a:cs typeface="Times New Roman" pitchFamily="18" charset="0"/>
              </a:rPr>
              <a:t>người</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cổ</a:t>
            </a:r>
            <a:r>
              <a:rPr lang="en-US" sz="3600" b="1" kern="1200" dirty="0" smtClean="0">
                <a:solidFill>
                  <a:srgbClr val="002060"/>
                </a:solidFill>
                <a:latin typeface="Times New Roman" pitchFamily="18" charset="0"/>
                <a:cs typeface="Times New Roman" pitchFamily="18" charset="0"/>
              </a:rPr>
              <a:t> </a:t>
            </a:r>
            <a:r>
              <a:rPr lang="en-US" sz="3600" b="1" kern="1200" dirty="0" err="1" smtClean="0">
                <a:solidFill>
                  <a:srgbClr val="002060"/>
                </a:solidFill>
                <a:latin typeface="Times New Roman" pitchFamily="18" charset="0"/>
                <a:cs typeface="Times New Roman" pitchFamily="18" charset="0"/>
              </a:rPr>
              <a:t>đại</a:t>
            </a:r>
            <a:r>
              <a:rPr lang="en-US" sz="3600" b="1" kern="1200" dirty="0" smtClean="0">
                <a:solidFill>
                  <a:srgbClr val="002060"/>
                </a:solidFill>
                <a:latin typeface="Times New Roman" pitchFamily="18" charset="0"/>
                <a:cs typeface="Times New Roman" pitchFamily="18" charset="0"/>
              </a:rPr>
              <a:t>.</a:t>
            </a:r>
            <a:endParaRPr lang="en-US" sz="3600" kern="1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16388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en-US" smtClean="0"/>
          </a:p>
        </p:txBody>
      </p:sp>
      <p:sp>
        <p:nvSpPr>
          <p:cNvPr id="5123" name="Rectangle 3"/>
          <p:cNvSpPr>
            <a:spLocks noGrp="1" noChangeArrowheads="1"/>
          </p:cNvSpPr>
          <p:nvPr>
            <p:ph type="body" idx="1"/>
          </p:nvPr>
        </p:nvSpPr>
        <p:spPr/>
        <p:txBody>
          <a:bodyPr/>
          <a:lstStyle/>
          <a:p>
            <a:pPr eaLnBrk="1" hangingPunct="1"/>
            <a:endParaRPr lang="en-US" altLang="en-US" smtClean="0"/>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5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424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circle(in)">
                                      <p:cBhvr>
                                        <p:cTn id="7" dur="2000"/>
                                        <p:tgtEl>
                                          <p:spTgt spid="1025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circle(in)">
                                      <p:cBhvr>
                                        <p:cTn id="12"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18" y="5952679"/>
            <a:ext cx="10515600" cy="1325563"/>
          </a:xfrm>
        </p:spPr>
        <p:txBody>
          <a:bodyPr/>
          <a:lstStyle/>
          <a:p>
            <a:pPr algn="ctr"/>
            <a:r>
              <a:rPr lang="en-US" b="1" dirty="0" smtClean="0">
                <a:solidFill>
                  <a:srgbClr val="002060"/>
                </a:solidFill>
                <a:latin typeface="Times New Roman" pitchFamily="18" charset="0"/>
                <a:cs typeface="Times New Roman" pitchFamily="18" charset="0"/>
              </a:rPr>
              <a:t>Hi </a:t>
            </a:r>
            <a:r>
              <a:rPr lang="en-US" b="1" dirty="0" err="1" smtClean="0">
                <a:solidFill>
                  <a:srgbClr val="002060"/>
                </a:solidFill>
                <a:latin typeface="Times New Roman" pitchFamily="18" charset="0"/>
                <a:cs typeface="Times New Roman" pitchFamily="18" charset="0"/>
              </a:rPr>
              <a:t>Lạp</a:t>
            </a:r>
            <a:endParaRPr lang="en-US" b="1" dirty="0">
              <a:solidFill>
                <a:srgbClr val="002060"/>
              </a:solidFill>
              <a:latin typeface="Times New Roman" pitchFamily="18" charset="0"/>
              <a:cs typeface="Times New Roman" pitchFamily="18" charset="0"/>
            </a:endParaRPr>
          </a:p>
        </p:txBody>
      </p:sp>
      <p:pic>
        <p:nvPicPr>
          <p:cNvPr id="10" name="Content Placeholder 9"/>
          <p:cNvPicPr>
            <a:picLocks noGrp="1" noChangeAspect="1"/>
          </p:cNvPicPr>
          <p:nvPr>
            <p:ph idx="1"/>
          </p:nvPr>
        </p:nvPicPr>
        <p:blipFill>
          <a:blip r:embed="rId2"/>
          <a:stretch>
            <a:fillRect/>
          </a:stretch>
        </p:blipFill>
        <p:spPr>
          <a:xfrm>
            <a:off x="0" y="3165231"/>
            <a:ext cx="5739618" cy="3094892"/>
          </a:xfrm>
          <a:prstGeom prst="rect">
            <a:avLst/>
          </a:prstGeom>
        </p:spPr>
      </p:pic>
      <p:pic>
        <p:nvPicPr>
          <p:cNvPr id="8" name="Picture 7"/>
          <p:cNvPicPr>
            <a:picLocks noChangeAspect="1"/>
          </p:cNvPicPr>
          <p:nvPr/>
        </p:nvPicPr>
        <p:blipFill>
          <a:blip r:embed="rId3"/>
          <a:stretch>
            <a:fillRect/>
          </a:stretch>
        </p:blipFill>
        <p:spPr>
          <a:xfrm>
            <a:off x="0" y="1"/>
            <a:ext cx="5598942" cy="2771334"/>
          </a:xfrm>
          <a:prstGeom prst="rect">
            <a:avLst/>
          </a:prstGeom>
        </p:spPr>
      </p:pic>
      <p:pic>
        <p:nvPicPr>
          <p:cNvPr id="9" name="Picture 8"/>
          <p:cNvPicPr>
            <a:picLocks noChangeAspect="1"/>
          </p:cNvPicPr>
          <p:nvPr/>
        </p:nvPicPr>
        <p:blipFill>
          <a:blip r:embed="rId4"/>
          <a:stretch>
            <a:fillRect/>
          </a:stretch>
        </p:blipFill>
        <p:spPr>
          <a:xfrm>
            <a:off x="6175718" y="1"/>
            <a:ext cx="6016282" cy="2771334"/>
          </a:xfrm>
          <a:prstGeom prst="rect">
            <a:avLst/>
          </a:prstGeom>
        </p:spPr>
      </p:pic>
      <p:pic>
        <p:nvPicPr>
          <p:cNvPr id="11" name="Picture 10"/>
          <p:cNvPicPr>
            <a:picLocks noChangeAspect="1"/>
          </p:cNvPicPr>
          <p:nvPr/>
        </p:nvPicPr>
        <p:blipFill>
          <a:blip r:embed="rId5"/>
          <a:stretch>
            <a:fillRect/>
          </a:stretch>
        </p:blipFill>
        <p:spPr>
          <a:xfrm>
            <a:off x="6175719" y="3165231"/>
            <a:ext cx="6016282" cy="3094892"/>
          </a:xfrm>
          <a:prstGeom prst="rect">
            <a:avLst/>
          </a:prstGeom>
        </p:spPr>
      </p:pic>
    </p:spTree>
    <p:extLst>
      <p:ext uri="{BB962C8B-B14F-4D97-AF65-F5344CB8AC3E}">
        <p14:creationId xmlns:p14="http://schemas.microsoft.com/office/powerpoint/2010/main" val="33279458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0928" y="2118000"/>
            <a:ext cx="4717859" cy="3287855"/>
          </a:xfrm>
        </p:spPr>
        <p:txBody>
          <a:bodyPr>
            <a:noAutofit/>
          </a:bodyPr>
          <a:lstStyle/>
          <a:p>
            <a:pPr marL="0" indent="0" algn="just">
              <a:buNone/>
              <a:defRPr/>
            </a:pPr>
            <a:r>
              <a:rPr lang="vi-VN" b="1" dirty="0">
                <a:solidFill>
                  <a:srgbClr val="002060"/>
                </a:solidFill>
                <a:latin typeface="Times New Roman" pitchFamily="18" charset="0"/>
                <a:cs typeface="Times New Roman" pitchFamily="18" charset="0"/>
              </a:rPr>
              <a:t>Vua </a:t>
            </a:r>
            <a:r>
              <a:rPr lang="vi-VN" b="1" dirty="0" smtClean="0">
                <a:solidFill>
                  <a:srgbClr val="002060"/>
                </a:solidFill>
                <a:latin typeface="Times New Roman" pitchFamily="18" charset="0"/>
                <a:cs typeface="Times New Roman" pitchFamily="18" charset="0"/>
              </a:rPr>
              <a:t>Mi</a:t>
            </a:r>
            <a:r>
              <a:rPr lang="en-US" b="1" dirty="0" smtClean="0">
                <a:solidFill>
                  <a:srgbClr val="002060"/>
                </a:solidFill>
                <a:latin typeface="Times New Roman" pitchFamily="18" charset="0"/>
                <a:cs typeface="Times New Roman" pitchFamily="18" charset="0"/>
              </a:rPr>
              <a:t> - đát</a:t>
            </a:r>
            <a:r>
              <a:rPr lang="vi-VN"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là vị vua ở </a:t>
            </a:r>
            <a:r>
              <a:rPr lang="vi-VN" b="1" dirty="0" smtClean="0">
                <a:solidFill>
                  <a:srgbClr val="002060"/>
                </a:solidFill>
                <a:latin typeface="Times New Roman" pitchFamily="18" charset="0"/>
                <a:cs typeface="Times New Roman" pitchFamily="18" charset="0"/>
              </a:rPr>
              <a:t>xứ Phrygia</a:t>
            </a:r>
            <a:r>
              <a:rPr lang="en-US" b="1" dirty="0" smtClean="0">
                <a:solidFill>
                  <a:srgbClr val="002060"/>
                </a:solidFill>
                <a:latin typeface="Times New Roman" pitchFamily="18" charset="0"/>
                <a:cs typeface="Times New Roman" pitchFamily="18" charset="0"/>
              </a:rPr>
              <a:t>. Ông là một vị vua</a:t>
            </a:r>
            <a:r>
              <a:rPr lang="vi-VN" b="1" dirty="0" smtClean="0">
                <a:solidFill>
                  <a:srgbClr val="002060"/>
                </a:solidFill>
                <a:latin typeface="Times New Roman" pitchFamily="18" charset="0"/>
                <a:cs typeface="Times New Roman" pitchFamily="18" charset="0"/>
              </a:rPr>
              <a:t> </a:t>
            </a:r>
            <a:r>
              <a:rPr lang="vi-VN" b="1" dirty="0">
                <a:solidFill>
                  <a:srgbClr val="002060"/>
                </a:solidFill>
                <a:latin typeface="Times New Roman" pitchFamily="18" charset="0"/>
                <a:cs typeface="Times New Roman" pitchFamily="18" charset="0"/>
              </a:rPr>
              <a:t>nổi tiếng thường được nhắc đến trong các chuyện thần thoại Hy </a:t>
            </a:r>
            <a:r>
              <a:rPr lang="vi-VN" b="1" dirty="0" smtClean="0">
                <a:solidFill>
                  <a:srgbClr val="002060"/>
                </a:solidFill>
                <a:latin typeface="Times New Roman" pitchFamily="18" charset="0"/>
                <a:cs typeface="Times New Roman" pitchFamily="18" charset="0"/>
              </a:rPr>
              <a:t>Lạp</a:t>
            </a:r>
            <a:r>
              <a:rPr lang="en-US" b="1" dirty="0" smtClean="0">
                <a:solidFill>
                  <a:srgbClr val="002060"/>
                </a:solidFill>
                <a:latin typeface="Times New Roman" pitchFamily="18" charset="0"/>
                <a:cs typeface="Times New Roman" pitchFamily="18" charset="0"/>
              </a:rPr>
              <a:t>. Ông còn có tên khác là ông vua có “đôi tai lừa”.</a:t>
            </a:r>
            <a:endParaRPr lang="en-US" b="1" dirty="0">
              <a:solidFill>
                <a:srgbClr val="002060"/>
              </a:solidFill>
              <a:latin typeface="Times New Roman" pitchFamily="18" charset="0"/>
              <a:cs typeface="Times New Roman" pitchFamily="18" charset="0"/>
            </a:endParaRPr>
          </a:p>
        </p:txBody>
      </p:sp>
      <p:pic>
        <p:nvPicPr>
          <p:cNvPr id="34818" name="Picture 2" descr="C:\Users\Admin\Document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6860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8024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4103" y="1476589"/>
            <a:ext cx="5113253" cy="3641321"/>
          </a:xfrm>
        </p:spPr>
        <p:txBody>
          <a:bodyPr/>
          <a:lstStyle/>
          <a:p>
            <a:pPr marL="0" indent="0" algn="just">
              <a:buNone/>
            </a:pPr>
            <a:r>
              <a:rPr lang="en-US" altLang="en-US" b="1" dirty="0" err="1" smtClean="0">
                <a:solidFill>
                  <a:srgbClr val="002060"/>
                </a:solidFill>
                <a:latin typeface="Times New Roman" pitchFamily="18" charset="0"/>
                <a:cs typeface="Times New Roman" pitchFamily="18" charset="0"/>
              </a:rPr>
              <a:t>Thần</a:t>
            </a:r>
            <a:r>
              <a:rPr lang="en-US" altLang="en-US" b="1" dirty="0" smtClean="0">
                <a:solidFill>
                  <a:srgbClr val="002060"/>
                </a:solidFill>
                <a:latin typeface="Times New Roman" pitchFamily="18" charset="0"/>
                <a:cs typeface="Times New Roman" pitchFamily="18" charset="0"/>
              </a:rPr>
              <a:t> </a:t>
            </a:r>
            <a:r>
              <a:rPr lang="en-US" altLang="en-US" b="1" dirty="0" err="1" smtClean="0">
                <a:solidFill>
                  <a:srgbClr val="002060"/>
                </a:solidFill>
                <a:latin typeface="Times New Roman" pitchFamily="18" charset="0"/>
                <a:cs typeface="Times New Roman" pitchFamily="18" charset="0"/>
              </a:rPr>
              <a:t>Đi</a:t>
            </a:r>
            <a:r>
              <a:rPr lang="en-US" altLang="en-US" b="1" dirty="0" smtClean="0">
                <a:solidFill>
                  <a:srgbClr val="002060"/>
                </a:solidFill>
                <a:latin typeface="Times New Roman" pitchFamily="18" charset="0"/>
                <a:cs typeface="Times New Roman" pitchFamily="18" charset="0"/>
              </a:rPr>
              <a:t>-ô-</a:t>
            </a:r>
            <a:r>
              <a:rPr lang="en-US" altLang="en-US" b="1" dirty="0" err="1" smtClean="0">
                <a:solidFill>
                  <a:srgbClr val="002060"/>
                </a:solidFill>
                <a:latin typeface="Times New Roman" pitchFamily="18" charset="0"/>
                <a:cs typeface="Times New Roman" pitchFamily="18" charset="0"/>
              </a:rPr>
              <a:t>ni</a:t>
            </a:r>
            <a:r>
              <a:rPr lang="en-US" altLang="en-US" b="1" dirty="0" smtClean="0">
                <a:solidFill>
                  <a:srgbClr val="002060"/>
                </a:solidFill>
                <a:latin typeface="Times New Roman" pitchFamily="18" charset="0"/>
                <a:cs typeface="Times New Roman" pitchFamily="18" charset="0"/>
              </a:rPr>
              <a:t>-</a:t>
            </a:r>
            <a:r>
              <a:rPr lang="en-US" altLang="en-US" b="1" dirty="0" err="1" smtClean="0">
                <a:solidFill>
                  <a:srgbClr val="002060"/>
                </a:solidFill>
                <a:latin typeface="Times New Roman" pitchFamily="18" charset="0"/>
                <a:cs typeface="Times New Roman" pitchFamily="18" charset="0"/>
              </a:rPr>
              <a:t>dốt</a:t>
            </a:r>
            <a:r>
              <a:rPr lang="en-US" altLang="en-US" b="1" dirty="0" smtClean="0">
                <a:solidFill>
                  <a:srgbClr val="002060"/>
                </a:solidFill>
                <a:latin typeface="Times New Roman" pitchFamily="18" charset="0"/>
                <a:cs typeface="Times New Roman" pitchFamily="18" charset="0"/>
              </a:rPr>
              <a:t> </a:t>
            </a:r>
            <a:r>
              <a:rPr lang="vi-VN" altLang="en-US" b="1" dirty="0" smtClean="0">
                <a:solidFill>
                  <a:srgbClr val="002060"/>
                </a:solidFill>
                <a:latin typeface="Times New Roman" pitchFamily="18" charset="0"/>
                <a:cs typeface="Times New Roman" pitchFamily="18" charset="0"/>
              </a:rPr>
              <a:t>trong </a:t>
            </a:r>
            <a:r>
              <a:rPr lang="en-US" altLang="en-US" b="1" dirty="0" err="1" smtClean="0">
                <a:solidFill>
                  <a:srgbClr val="002060"/>
                </a:solidFill>
                <a:latin typeface="Times New Roman" pitchFamily="18" charset="0"/>
                <a:cs typeface="Times New Roman" pitchFamily="18" charset="0"/>
              </a:rPr>
              <a:t>thần</a:t>
            </a:r>
            <a:r>
              <a:rPr lang="en-US" altLang="en-US" b="1" dirty="0" smtClean="0">
                <a:solidFill>
                  <a:srgbClr val="002060"/>
                </a:solidFill>
                <a:latin typeface="Times New Roman" pitchFamily="18" charset="0"/>
                <a:cs typeface="Times New Roman" pitchFamily="18" charset="0"/>
              </a:rPr>
              <a:t> </a:t>
            </a:r>
            <a:r>
              <a:rPr lang="en-US" altLang="en-US" b="1" dirty="0" err="1" smtClean="0">
                <a:solidFill>
                  <a:srgbClr val="002060"/>
                </a:solidFill>
                <a:latin typeface="Times New Roman" pitchFamily="18" charset="0"/>
                <a:cs typeface="Times New Roman" pitchFamily="18" charset="0"/>
              </a:rPr>
              <a:t>thoại</a:t>
            </a:r>
            <a:r>
              <a:rPr lang="en-US" altLang="en-US" b="1" dirty="0" smtClean="0">
                <a:solidFill>
                  <a:srgbClr val="002060"/>
                </a:solidFill>
                <a:latin typeface="Times New Roman" pitchFamily="18" charset="0"/>
                <a:cs typeface="Times New Roman" pitchFamily="18" charset="0"/>
              </a:rPr>
              <a:t> Hi </a:t>
            </a:r>
            <a:r>
              <a:rPr lang="en-US" altLang="en-US" b="1" dirty="0" err="1" smtClean="0">
                <a:solidFill>
                  <a:srgbClr val="002060"/>
                </a:solidFill>
                <a:latin typeface="Times New Roman" pitchFamily="18" charset="0"/>
                <a:cs typeface="Times New Roman" pitchFamily="18" charset="0"/>
              </a:rPr>
              <a:t>Lạp</a:t>
            </a:r>
            <a:r>
              <a:rPr lang="en-US" altLang="en-US" b="1" dirty="0" smtClean="0">
                <a:solidFill>
                  <a:srgbClr val="002060"/>
                </a:solidFill>
                <a:latin typeface="Times New Roman" pitchFamily="18" charset="0"/>
                <a:cs typeface="Times New Roman" pitchFamily="18" charset="0"/>
              </a:rPr>
              <a:t> </a:t>
            </a:r>
            <a:r>
              <a:rPr lang="vi-VN" altLang="en-US" b="1" dirty="0" smtClean="0">
                <a:solidFill>
                  <a:srgbClr val="002060"/>
                </a:solidFill>
                <a:latin typeface="Times New Roman" pitchFamily="18" charset="0"/>
                <a:cs typeface="Times New Roman" pitchFamily="18" charset="0"/>
              </a:rPr>
              <a:t>là vị thần rượu nho, con trai của thần </a:t>
            </a:r>
            <a:r>
              <a:rPr lang="en-US" altLang="en-US" b="1" dirty="0" smtClean="0">
                <a:solidFill>
                  <a:srgbClr val="002060"/>
                </a:solidFill>
                <a:latin typeface="Times New Roman" pitchFamily="18" charset="0"/>
                <a:cs typeface="Times New Roman" pitchFamily="18" charset="0"/>
              </a:rPr>
              <a:t>Zeus </a:t>
            </a:r>
            <a:r>
              <a:rPr lang="vi-VN" altLang="en-US" b="1" dirty="0" smtClean="0">
                <a:solidFill>
                  <a:srgbClr val="002060"/>
                </a:solidFill>
                <a:latin typeface="Times New Roman" pitchFamily="18" charset="0"/>
                <a:cs typeface="Times New Roman" pitchFamily="18" charset="0"/>
              </a:rPr>
              <a:t>với một công chúa người trần</a:t>
            </a:r>
            <a:r>
              <a:rPr lang="en-US" altLang="en-US" b="1" dirty="0" smtClean="0">
                <a:solidFill>
                  <a:srgbClr val="002060"/>
                </a:solidFill>
                <a:latin typeface="Times New Roman" pitchFamily="18" charset="0"/>
                <a:cs typeface="Times New Roman" pitchFamily="18" charset="0"/>
              </a:rPr>
              <a:t>, </a:t>
            </a:r>
            <a:r>
              <a:rPr lang="en-US" altLang="en-US" b="1" dirty="0" err="1" smtClean="0">
                <a:solidFill>
                  <a:srgbClr val="002060"/>
                </a:solidFill>
                <a:latin typeface="Times New Roman" pitchFamily="18" charset="0"/>
                <a:cs typeface="Times New Roman" pitchFamily="18" charset="0"/>
              </a:rPr>
              <a:t>là</a:t>
            </a:r>
            <a:r>
              <a:rPr lang="en-US" altLang="en-US" b="1" dirty="0" smtClean="0">
                <a:solidFill>
                  <a:srgbClr val="002060"/>
                </a:solidFill>
                <a:latin typeface="Times New Roman" pitchFamily="18" charset="0"/>
                <a:cs typeface="Times New Roman" pitchFamily="18" charset="0"/>
              </a:rPr>
              <a:t> </a:t>
            </a:r>
            <a:r>
              <a:rPr lang="vi-VN" altLang="en-US" b="1" dirty="0" smtClean="0">
                <a:solidFill>
                  <a:srgbClr val="002060"/>
                </a:solidFill>
                <a:latin typeface="Times New Roman" pitchFamily="18" charset="0"/>
                <a:cs typeface="Times New Roman" pitchFamily="18" charset="0"/>
              </a:rPr>
              <a:t>một vị thần trong </a:t>
            </a:r>
            <a:r>
              <a:rPr lang="en-US" altLang="en-US" b="1" dirty="0" err="1" smtClean="0">
                <a:solidFill>
                  <a:srgbClr val="002060"/>
                </a:solidFill>
                <a:latin typeface="Times New Roman" pitchFamily="18" charset="0"/>
                <a:cs typeface="Times New Roman" pitchFamily="18" charset="0"/>
              </a:rPr>
              <a:t>mười</a:t>
            </a:r>
            <a:r>
              <a:rPr lang="en-US" altLang="en-US" b="1" dirty="0" smtClean="0">
                <a:solidFill>
                  <a:srgbClr val="002060"/>
                </a:solidFill>
                <a:latin typeface="Times New Roman" pitchFamily="18" charset="0"/>
                <a:cs typeface="Times New Roman" pitchFamily="18" charset="0"/>
              </a:rPr>
              <a:t> </a:t>
            </a:r>
            <a:r>
              <a:rPr lang="en-US" altLang="en-US" b="1" dirty="0" err="1" smtClean="0">
                <a:solidFill>
                  <a:srgbClr val="002060"/>
                </a:solidFill>
                <a:latin typeface="Times New Roman" pitchFamily="18" charset="0"/>
                <a:cs typeface="Times New Roman" pitchFamily="18" charset="0"/>
              </a:rPr>
              <a:t>hai</a:t>
            </a:r>
            <a:r>
              <a:rPr lang="en-US" altLang="en-US" b="1" dirty="0" smtClean="0">
                <a:solidFill>
                  <a:srgbClr val="002060"/>
                </a:solidFill>
                <a:latin typeface="Times New Roman" pitchFamily="18" charset="0"/>
                <a:cs typeface="Times New Roman" pitchFamily="18" charset="0"/>
              </a:rPr>
              <a:t> </a:t>
            </a:r>
            <a:r>
              <a:rPr lang="en-US" altLang="en-US" b="1" dirty="0" err="1" smtClean="0">
                <a:solidFill>
                  <a:srgbClr val="002060"/>
                </a:solidFill>
                <a:latin typeface="Times New Roman" pitchFamily="18" charset="0"/>
                <a:cs typeface="Times New Roman" pitchFamily="18" charset="0"/>
              </a:rPr>
              <a:t>vị</a:t>
            </a:r>
            <a:r>
              <a:rPr lang="en-US" altLang="en-US" b="1" dirty="0" smtClean="0">
                <a:solidFill>
                  <a:srgbClr val="002060"/>
                </a:solidFill>
                <a:latin typeface="Times New Roman" pitchFamily="18" charset="0"/>
                <a:cs typeface="Times New Roman" pitchFamily="18" charset="0"/>
              </a:rPr>
              <a:t> </a:t>
            </a:r>
            <a:r>
              <a:rPr lang="en-US" altLang="en-US" b="1" dirty="0" err="1" smtClean="0">
                <a:solidFill>
                  <a:srgbClr val="002060"/>
                </a:solidFill>
                <a:latin typeface="Times New Roman" pitchFamily="18" charset="0"/>
                <a:cs typeface="Times New Roman" pitchFamily="18" charset="0"/>
              </a:rPr>
              <a:t>thần</a:t>
            </a:r>
            <a:r>
              <a:rPr lang="en-US" altLang="en-US" b="1" dirty="0" smtClean="0">
                <a:solidFill>
                  <a:srgbClr val="002060"/>
                </a:solidFill>
                <a:latin typeface="Times New Roman" pitchFamily="18" charset="0"/>
                <a:cs typeface="Times New Roman" pitchFamily="18" charset="0"/>
              </a:rPr>
              <a:t> </a:t>
            </a:r>
            <a:r>
              <a:rPr lang="vi-VN" altLang="en-US" b="1" dirty="0" smtClean="0">
                <a:solidFill>
                  <a:srgbClr val="002060"/>
                </a:solidFill>
                <a:latin typeface="Times New Roman" pitchFamily="18" charset="0"/>
                <a:cs typeface="Times New Roman" pitchFamily="18" charset="0"/>
              </a:rPr>
              <a:t>chính trong điện thờ của người Hy Lạp, cai trị trên </a:t>
            </a:r>
            <a:r>
              <a:rPr lang="en-US" altLang="en-US" b="1" dirty="0" err="1" smtClean="0">
                <a:solidFill>
                  <a:srgbClr val="002060"/>
                </a:solidFill>
                <a:latin typeface="Times New Roman" pitchFamily="18" charset="0"/>
                <a:cs typeface="Times New Roman" pitchFamily="18" charset="0"/>
              </a:rPr>
              <a:t>đỉnh</a:t>
            </a:r>
            <a:r>
              <a:rPr lang="en-US" altLang="en-US" b="1" dirty="0" smtClean="0">
                <a:solidFill>
                  <a:srgbClr val="002060"/>
                </a:solidFill>
                <a:latin typeface="Times New Roman" pitchFamily="18" charset="0"/>
                <a:cs typeface="Times New Roman" pitchFamily="18" charset="0"/>
              </a:rPr>
              <a:t> Olympus.</a:t>
            </a:r>
          </a:p>
        </p:txBody>
      </p:sp>
      <p:pic>
        <p:nvPicPr>
          <p:cNvPr id="33794" name="Picture 2" descr="C:\Users\Admin\Document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9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131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196" y="491402"/>
            <a:ext cx="10810804" cy="5952663"/>
          </a:xfrm>
        </p:spPr>
      </p:pic>
      <p:sp>
        <p:nvSpPr>
          <p:cNvPr id="5" name="TextBox 4"/>
          <p:cNvSpPr txBox="1"/>
          <p:nvPr/>
        </p:nvSpPr>
        <p:spPr>
          <a:xfrm>
            <a:off x="2661313" y="2269107"/>
            <a:ext cx="7861111" cy="1938992"/>
          </a:xfrm>
          <a:prstGeom prst="rect">
            <a:avLst/>
          </a:prstGeom>
          <a:noFill/>
        </p:spPr>
        <p:txBody>
          <a:bodyPr wrap="square" rtlCol="0">
            <a:spAutoFit/>
          </a:bodyPr>
          <a:lstStyle/>
          <a:p>
            <a:pPr algn="ctr"/>
            <a:r>
              <a:rPr lang="en-US" sz="6000" b="1" dirty="0" smtClean="0">
                <a:solidFill>
                  <a:srgbClr val="FF0000"/>
                </a:solidFill>
                <a:latin typeface="Times New Roman" pitchFamily="18" charset="0"/>
                <a:cs typeface="Times New Roman" pitchFamily="18" charset="0"/>
              </a:rPr>
              <a:t>LẮNG NGHE </a:t>
            </a:r>
          </a:p>
          <a:p>
            <a:pPr algn="ctr"/>
            <a:r>
              <a:rPr lang="en-US" sz="6000" b="1" dirty="0" smtClean="0">
                <a:solidFill>
                  <a:srgbClr val="FF0000"/>
                </a:solidFill>
                <a:latin typeface="Times New Roman" pitchFamily="18" charset="0"/>
                <a:cs typeface="Times New Roman" pitchFamily="18" charset="0"/>
              </a:rPr>
              <a:t>BẠN ĐỌC </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29634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1028</Words>
  <Application>Microsoft Office PowerPoint</Application>
  <PresentationFormat>Custom</PresentationFormat>
  <Paragraphs>156</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24_Office Theme</vt:lpstr>
      <vt:lpstr>PowerPoint Presentation</vt:lpstr>
      <vt:lpstr>PowerPoint Presentation</vt:lpstr>
      <vt:lpstr>PowerPoint Presentation</vt:lpstr>
      <vt:lpstr>Thần thoại</vt:lpstr>
      <vt:lpstr>PowerPoint Presentation</vt:lpstr>
      <vt:lpstr>Hi Lạp</vt:lpstr>
      <vt:lpstr>PowerPoint Presentation</vt:lpstr>
      <vt:lpstr>PowerPoint Presentation</vt:lpstr>
      <vt:lpstr>PowerPoint Presentation</vt:lpstr>
      <vt:lpstr>PowerPoint Presentation</vt:lpstr>
      <vt:lpstr>PowerPoint Presentation</vt:lpstr>
      <vt:lpstr>PowerPoint Presentation</vt:lpstr>
      <vt:lpstr>GIỌNG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Nếu được thần ban cho một điều ước, em sẽ ước điều gì? Vì sao?</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Cao Thi Cam</dc:creator>
  <cp:lastModifiedBy>Windows User</cp:lastModifiedBy>
  <cp:revision>333</cp:revision>
  <dcterms:created xsi:type="dcterms:W3CDTF">2021-07-04T07:53:59Z</dcterms:created>
  <dcterms:modified xsi:type="dcterms:W3CDTF">2021-11-10T00:29:03Z</dcterms:modified>
</cp:coreProperties>
</file>